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9"/>
  </p:notesMasterIdLst>
  <p:sldIdLst>
    <p:sldId id="400" r:id="rId2"/>
    <p:sldId id="34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36744-636C-46F4-B769-58E80E80D684}" type="doc">
      <dgm:prSet loTypeId="urn:microsoft.com/office/officeart/2005/8/layout/radial1" loCatId="cycle" qsTypeId="urn:microsoft.com/office/officeart/2005/8/quickstyle/simple5" qsCatId="simple" csTypeId="urn:microsoft.com/office/officeart/2005/8/colors/colorful5" csCatId="colorful" phldr="1"/>
      <dgm:spPr/>
      <dgm:t>
        <a:bodyPr/>
        <a:lstStyle/>
        <a:p>
          <a:endParaRPr lang="tr-TR"/>
        </a:p>
      </dgm:t>
    </dgm:pt>
    <dgm:pt modelId="{A14CE24D-FD8C-42C6-88B7-851BEFD5BCF3}">
      <dgm:prSet phldrT="[Metin]" custT="1"/>
      <dgm:spPr/>
      <dgm:t>
        <a:bodyPr/>
        <a:lstStyle/>
        <a:p>
          <a:r>
            <a:rPr lang="tr-TR" sz="1400" b="1" dirty="0">
              <a:effectLst>
                <a:outerShdw blurRad="38100" dist="38100" dir="2700000" algn="tl">
                  <a:srgbClr val="000000">
                    <a:alpha val="43137"/>
                  </a:srgbClr>
                </a:outerShdw>
              </a:effectLst>
              <a:latin typeface="Maiandra GD" pitchFamily="34" charset="0"/>
            </a:rPr>
            <a:t>Doğru Sistem</a:t>
          </a:r>
        </a:p>
      </dgm:t>
    </dgm:pt>
    <dgm:pt modelId="{31A2FDF3-F368-4E08-86DA-CACADF9CE184}" type="parTrans" cxnId="{51C3B427-BB0C-41EF-95D1-478F30C43213}">
      <dgm:prSet/>
      <dgm:spPr/>
      <dgm:t>
        <a:bodyPr/>
        <a:lstStyle/>
        <a:p>
          <a:endParaRPr lang="tr-TR" sz="1400" b="1">
            <a:effectLst>
              <a:outerShdw blurRad="38100" dist="38100" dir="2700000" algn="tl">
                <a:srgbClr val="000000">
                  <a:alpha val="43137"/>
                </a:srgbClr>
              </a:outerShdw>
            </a:effectLst>
            <a:latin typeface="Maiandra GD" pitchFamily="34" charset="0"/>
          </a:endParaRPr>
        </a:p>
      </dgm:t>
    </dgm:pt>
    <dgm:pt modelId="{266C1DF6-4986-4043-B96C-5C89D3434599}" type="sibTrans" cxnId="{51C3B427-BB0C-41EF-95D1-478F30C43213}">
      <dgm:prSet/>
      <dgm:spPr/>
      <dgm:t>
        <a:bodyPr/>
        <a:lstStyle/>
        <a:p>
          <a:endParaRPr lang="tr-TR" sz="1400" b="1">
            <a:effectLst>
              <a:outerShdw blurRad="38100" dist="38100" dir="2700000" algn="tl">
                <a:srgbClr val="000000">
                  <a:alpha val="43137"/>
                </a:srgbClr>
              </a:outerShdw>
            </a:effectLst>
            <a:latin typeface="Maiandra GD" pitchFamily="34" charset="0"/>
          </a:endParaRPr>
        </a:p>
      </dgm:t>
    </dgm:pt>
    <dgm:pt modelId="{CF25FAA3-622D-4301-9D51-8D80E5927145}">
      <dgm:prSet phldrT="[Metin]" custT="1"/>
      <dgm:spPr/>
      <dgm:t>
        <a:bodyPr/>
        <a:lstStyle/>
        <a:p>
          <a:r>
            <a:rPr lang="tr-TR" sz="1400" b="1" dirty="0">
              <a:effectLst>
                <a:outerShdw blurRad="38100" dist="38100" dir="2700000" algn="tl">
                  <a:srgbClr val="000000">
                    <a:alpha val="43137"/>
                  </a:srgbClr>
                </a:outerShdw>
              </a:effectLst>
              <a:latin typeface="Maiandra GD" pitchFamily="34" charset="0"/>
            </a:rPr>
            <a:t>Yeterli uyku </a:t>
          </a:r>
        </a:p>
      </dgm:t>
    </dgm:pt>
    <dgm:pt modelId="{E154925E-5AC8-406A-9DE0-445D44273A02}" type="parTrans" cxnId="{8F405216-D6B5-4CCF-8DB4-56B468304171}">
      <dgm:prSet custT="1"/>
      <dgm:spPr/>
      <dgm:t>
        <a:bodyPr/>
        <a:lstStyle/>
        <a:p>
          <a:endParaRPr lang="tr-TR" sz="1400" b="1">
            <a:effectLst>
              <a:outerShdw blurRad="38100" dist="38100" dir="2700000" algn="tl">
                <a:srgbClr val="000000">
                  <a:alpha val="43137"/>
                </a:srgbClr>
              </a:outerShdw>
            </a:effectLst>
            <a:latin typeface="Maiandra GD" pitchFamily="34" charset="0"/>
          </a:endParaRPr>
        </a:p>
      </dgm:t>
    </dgm:pt>
    <dgm:pt modelId="{FDC8922E-0DAF-44D5-B529-745B47F2EC5A}" type="sibTrans" cxnId="{8F405216-D6B5-4CCF-8DB4-56B468304171}">
      <dgm:prSet/>
      <dgm:spPr/>
      <dgm:t>
        <a:bodyPr/>
        <a:lstStyle/>
        <a:p>
          <a:endParaRPr lang="tr-TR" sz="1400" b="1">
            <a:effectLst>
              <a:outerShdw blurRad="38100" dist="38100" dir="2700000" algn="tl">
                <a:srgbClr val="000000">
                  <a:alpha val="43137"/>
                </a:srgbClr>
              </a:outerShdw>
            </a:effectLst>
            <a:latin typeface="Maiandra GD" pitchFamily="34" charset="0"/>
          </a:endParaRPr>
        </a:p>
      </dgm:t>
    </dgm:pt>
    <dgm:pt modelId="{639F2CAF-C948-40A2-8F1B-1F72551FD726}">
      <dgm:prSet phldrT="[Metin]" custT="1"/>
      <dgm:spPr/>
      <dgm:t>
        <a:bodyPr/>
        <a:lstStyle/>
        <a:p>
          <a:r>
            <a:rPr lang="tr-TR" sz="1400" b="1" dirty="0">
              <a:effectLst>
                <a:outerShdw blurRad="38100" dist="38100" dir="2700000" algn="tl">
                  <a:srgbClr val="000000">
                    <a:alpha val="43137"/>
                  </a:srgbClr>
                </a:outerShdw>
              </a:effectLst>
              <a:latin typeface="Maiandra GD" pitchFamily="34" charset="0"/>
            </a:rPr>
            <a:t>Sosyal Hayat</a:t>
          </a:r>
        </a:p>
      </dgm:t>
    </dgm:pt>
    <dgm:pt modelId="{C56E393E-8439-4ACF-A908-D04BA7C8DC43}" type="parTrans" cxnId="{EA22AD16-C584-4AD0-AD13-3B4F2D5E1577}">
      <dgm:prSet custT="1"/>
      <dgm:spPr/>
      <dgm:t>
        <a:bodyPr/>
        <a:lstStyle/>
        <a:p>
          <a:endParaRPr lang="tr-TR" sz="1400" b="1">
            <a:effectLst>
              <a:outerShdw blurRad="38100" dist="38100" dir="2700000" algn="tl">
                <a:srgbClr val="000000">
                  <a:alpha val="43137"/>
                </a:srgbClr>
              </a:outerShdw>
            </a:effectLst>
            <a:latin typeface="Maiandra GD" pitchFamily="34" charset="0"/>
          </a:endParaRPr>
        </a:p>
      </dgm:t>
    </dgm:pt>
    <dgm:pt modelId="{73FD75A5-4A42-4FAB-9E08-0E24540C7CEE}" type="sibTrans" cxnId="{EA22AD16-C584-4AD0-AD13-3B4F2D5E1577}">
      <dgm:prSet/>
      <dgm:spPr/>
      <dgm:t>
        <a:bodyPr/>
        <a:lstStyle/>
        <a:p>
          <a:endParaRPr lang="tr-TR" sz="1400" b="1">
            <a:effectLst>
              <a:outerShdw blurRad="38100" dist="38100" dir="2700000" algn="tl">
                <a:srgbClr val="000000">
                  <a:alpha val="43137"/>
                </a:srgbClr>
              </a:outerShdw>
            </a:effectLst>
            <a:latin typeface="Maiandra GD" pitchFamily="34" charset="0"/>
          </a:endParaRPr>
        </a:p>
      </dgm:t>
    </dgm:pt>
    <dgm:pt modelId="{BC8132D4-8414-4AD3-87EC-E0441E63CF0A}">
      <dgm:prSet phldrT="[Metin]" custT="1"/>
      <dgm:spPr/>
      <dgm:t>
        <a:bodyPr/>
        <a:lstStyle/>
        <a:p>
          <a:r>
            <a:rPr lang="tr-TR" sz="1050" b="1" dirty="0">
              <a:effectLst>
                <a:outerShdw blurRad="38100" dist="38100" dir="2700000" algn="tl">
                  <a:srgbClr val="000000">
                    <a:alpha val="43137"/>
                  </a:srgbClr>
                </a:outerShdw>
              </a:effectLst>
              <a:latin typeface="Maiandra GD" pitchFamily="34" charset="0"/>
            </a:rPr>
            <a:t>Dinlenme</a:t>
          </a:r>
        </a:p>
      </dgm:t>
    </dgm:pt>
    <dgm:pt modelId="{44F96926-E1B1-4072-A47C-6F9236647538}" type="parTrans" cxnId="{B312B2BE-AAB9-442F-95F5-FCBE3A82F6C3}">
      <dgm:prSet custT="1"/>
      <dgm:spPr/>
      <dgm:t>
        <a:bodyPr/>
        <a:lstStyle/>
        <a:p>
          <a:endParaRPr lang="tr-TR" sz="1400" b="1">
            <a:effectLst>
              <a:outerShdw blurRad="38100" dist="38100" dir="2700000" algn="tl">
                <a:srgbClr val="000000">
                  <a:alpha val="43137"/>
                </a:srgbClr>
              </a:outerShdw>
            </a:effectLst>
            <a:latin typeface="Maiandra GD" pitchFamily="34" charset="0"/>
          </a:endParaRPr>
        </a:p>
      </dgm:t>
    </dgm:pt>
    <dgm:pt modelId="{EC78F61E-1A89-4C3B-935F-EBBE32F0C9B4}" type="sibTrans" cxnId="{B312B2BE-AAB9-442F-95F5-FCBE3A82F6C3}">
      <dgm:prSet/>
      <dgm:spPr/>
      <dgm:t>
        <a:bodyPr/>
        <a:lstStyle/>
        <a:p>
          <a:endParaRPr lang="tr-TR" sz="1400" b="1">
            <a:effectLst>
              <a:outerShdw blurRad="38100" dist="38100" dir="2700000" algn="tl">
                <a:srgbClr val="000000">
                  <a:alpha val="43137"/>
                </a:srgbClr>
              </a:outerShdw>
            </a:effectLst>
            <a:latin typeface="Maiandra GD" pitchFamily="34" charset="0"/>
          </a:endParaRPr>
        </a:p>
      </dgm:t>
    </dgm:pt>
    <dgm:pt modelId="{70C19DEA-1265-4353-8DCC-E0768CE9CE4C}">
      <dgm:prSet phldrT="[Metin]" custT="1"/>
      <dgm:spPr/>
      <dgm:t>
        <a:bodyPr/>
        <a:lstStyle/>
        <a:p>
          <a:r>
            <a:rPr lang="tr-TR" sz="1400" b="1" dirty="0">
              <a:effectLst>
                <a:outerShdw blurRad="38100" dist="38100" dir="2700000" algn="tl">
                  <a:srgbClr val="000000">
                    <a:alpha val="43137"/>
                  </a:srgbClr>
                </a:outerShdw>
              </a:effectLst>
              <a:latin typeface="Maiandra GD" pitchFamily="34" charset="0"/>
            </a:rPr>
            <a:t>İş /Okul</a:t>
          </a:r>
        </a:p>
      </dgm:t>
    </dgm:pt>
    <dgm:pt modelId="{09F36E8D-365E-4A54-9352-5BB48392C383}" type="parTrans" cxnId="{35C8965D-620F-463C-A1AE-EF9CC31133F9}">
      <dgm:prSet custT="1"/>
      <dgm:spPr/>
      <dgm:t>
        <a:bodyPr/>
        <a:lstStyle/>
        <a:p>
          <a:endParaRPr lang="tr-TR" sz="1400" b="1">
            <a:effectLst>
              <a:outerShdw blurRad="38100" dist="38100" dir="2700000" algn="tl">
                <a:srgbClr val="000000">
                  <a:alpha val="43137"/>
                </a:srgbClr>
              </a:outerShdw>
            </a:effectLst>
            <a:latin typeface="Maiandra GD" pitchFamily="34" charset="0"/>
          </a:endParaRPr>
        </a:p>
      </dgm:t>
    </dgm:pt>
    <dgm:pt modelId="{2ED10489-0FC9-45A5-AAE3-F60EC8F19C5D}" type="sibTrans" cxnId="{35C8965D-620F-463C-A1AE-EF9CC31133F9}">
      <dgm:prSet/>
      <dgm:spPr/>
      <dgm:t>
        <a:bodyPr/>
        <a:lstStyle/>
        <a:p>
          <a:endParaRPr lang="tr-TR" sz="1400" b="1">
            <a:effectLst>
              <a:outerShdw blurRad="38100" dist="38100" dir="2700000" algn="tl">
                <a:srgbClr val="000000">
                  <a:alpha val="43137"/>
                </a:srgbClr>
              </a:outerShdw>
            </a:effectLst>
            <a:latin typeface="Maiandra GD" pitchFamily="34" charset="0"/>
          </a:endParaRPr>
        </a:p>
      </dgm:t>
    </dgm:pt>
    <dgm:pt modelId="{FA14D490-8244-4C55-BCD3-8A17B389906E}">
      <dgm:prSet custT="1"/>
      <dgm:spPr/>
      <dgm:t>
        <a:bodyPr/>
        <a:lstStyle/>
        <a:p>
          <a:r>
            <a:rPr lang="tr-TR" sz="1100" b="1" dirty="0">
              <a:latin typeface="Maiandra GD" pitchFamily="34" charset="0"/>
            </a:rPr>
            <a:t>Yeterli beslenme</a:t>
          </a:r>
        </a:p>
      </dgm:t>
    </dgm:pt>
    <dgm:pt modelId="{C4838C38-D87F-472F-AA97-B9F329686BF4}" type="parTrans" cxnId="{4CEC68B3-AEAC-45BA-B8C6-A7B29CBAC08E}">
      <dgm:prSet custT="1"/>
      <dgm:spPr/>
      <dgm:t>
        <a:bodyPr/>
        <a:lstStyle/>
        <a:p>
          <a:endParaRPr lang="tr-TR" sz="1400" b="1">
            <a:latin typeface="Maiandra GD" pitchFamily="34" charset="0"/>
          </a:endParaRPr>
        </a:p>
      </dgm:t>
    </dgm:pt>
    <dgm:pt modelId="{B7F16C83-43C6-485D-84B0-D2C4E9FB93E5}" type="sibTrans" cxnId="{4CEC68B3-AEAC-45BA-B8C6-A7B29CBAC08E}">
      <dgm:prSet/>
      <dgm:spPr/>
      <dgm:t>
        <a:bodyPr/>
        <a:lstStyle/>
        <a:p>
          <a:endParaRPr lang="tr-TR" sz="1400" b="1">
            <a:latin typeface="Maiandra GD" pitchFamily="34" charset="0"/>
          </a:endParaRPr>
        </a:p>
      </dgm:t>
    </dgm:pt>
    <dgm:pt modelId="{4480CEA9-342D-44F5-8824-D719ACECD498}">
      <dgm:prSet custT="1"/>
      <dgm:spPr/>
      <dgm:t>
        <a:bodyPr/>
        <a:lstStyle/>
        <a:p>
          <a:r>
            <a:rPr lang="tr-TR" sz="1400" b="1" dirty="0">
              <a:latin typeface="Maiandra GD" pitchFamily="34" charset="0"/>
            </a:rPr>
            <a:t>Spor</a:t>
          </a:r>
        </a:p>
      </dgm:t>
    </dgm:pt>
    <dgm:pt modelId="{1AACEF1E-5120-492F-BB5B-F9877A0E2D20}" type="parTrans" cxnId="{1A312B67-7028-40EA-AB41-43C7C4582B97}">
      <dgm:prSet custT="1"/>
      <dgm:spPr/>
      <dgm:t>
        <a:bodyPr/>
        <a:lstStyle/>
        <a:p>
          <a:endParaRPr lang="tr-TR" sz="1400" b="1">
            <a:latin typeface="Maiandra GD" pitchFamily="34" charset="0"/>
          </a:endParaRPr>
        </a:p>
      </dgm:t>
    </dgm:pt>
    <dgm:pt modelId="{EB41EA85-2D0C-4162-B20D-48B1819C4B52}" type="sibTrans" cxnId="{1A312B67-7028-40EA-AB41-43C7C4582B97}">
      <dgm:prSet/>
      <dgm:spPr/>
      <dgm:t>
        <a:bodyPr/>
        <a:lstStyle/>
        <a:p>
          <a:endParaRPr lang="tr-TR" sz="1400" b="1">
            <a:latin typeface="Maiandra GD" pitchFamily="34" charset="0"/>
          </a:endParaRPr>
        </a:p>
      </dgm:t>
    </dgm:pt>
    <dgm:pt modelId="{26479DE7-CF0D-48D1-A5C4-1529256D1C6C}">
      <dgm:prSet custT="1"/>
      <dgm:spPr/>
      <dgm:t>
        <a:bodyPr/>
        <a:lstStyle/>
        <a:p>
          <a:r>
            <a:rPr lang="tr-TR" sz="1200" b="1" dirty="0">
              <a:latin typeface="Maiandra GD" pitchFamily="34" charset="0"/>
            </a:rPr>
            <a:t>Sınava Hazırlık</a:t>
          </a:r>
        </a:p>
      </dgm:t>
    </dgm:pt>
    <dgm:pt modelId="{BAFDA7C5-49C4-4388-8ABC-95F9ADBDCC96}" type="parTrans" cxnId="{326AAE50-5061-4985-B3C7-63D4214B09CA}">
      <dgm:prSet custT="1"/>
      <dgm:spPr/>
      <dgm:t>
        <a:bodyPr/>
        <a:lstStyle/>
        <a:p>
          <a:endParaRPr lang="tr-TR" sz="1400" b="1">
            <a:latin typeface="Maiandra GD" pitchFamily="34" charset="0"/>
          </a:endParaRPr>
        </a:p>
      </dgm:t>
    </dgm:pt>
    <dgm:pt modelId="{BEC96881-C665-42CD-82F6-1E0C62E40BC9}" type="sibTrans" cxnId="{326AAE50-5061-4985-B3C7-63D4214B09CA}">
      <dgm:prSet/>
      <dgm:spPr/>
      <dgm:t>
        <a:bodyPr/>
        <a:lstStyle/>
        <a:p>
          <a:endParaRPr lang="tr-TR" sz="1400" b="1">
            <a:latin typeface="Maiandra GD" pitchFamily="34" charset="0"/>
          </a:endParaRPr>
        </a:p>
      </dgm:t>
    </dgm:pt>
    <dgm:pt modelId="{E1B605AC-AD53-46B9-8F85-1051C8FA3F87}">
      <dgm:prSet custT="1"/>
      <dgm:spPr/>
      <dgm:t>
        <a:bodyPr/>
        <a:lstStyle/>
        <a:p>
          <a:r>
            <a:rPr lang="tr-TR" sz="1400" b="1" dirty="0">
              <a:latin typeface="Maiandra GD" pitchFamily="34" charset="0"/>
            </a:rPr>
            <a:t>Aile </a:t>
          </a:r>
        </a:p>
      </dgm:t>
    </dgm:pt>
    <dgm:pt modelId="{0EAFF803-875A-457C-89F5-3ED68DD0B1EE}" type="parTrans" cxnId="{310BB7AB-F704-4FB2-8387-876C0EAADB06}">
      <dgm:prSet custT="1"/>
      <dgm:spPr/>
      <dgm:t>
        <a:bodyPr/>
        <a:lstStyle/>
        <a:p>
          <a:endParaRPr lang="tr-TR" sz="1400" b="1">
            <a:latin typeface="Maiandra GD" pitchFamily="34" charset="0"/>
          </a:endParaRPr>
        </a:p>
      </dgm:t>
    </dgm:pt>
    <dgm:pt modelId="{3579E8E0-C4A5-4F6F-B586-57B7A91AD13F}" type="sibTrans" cxnId="{310BB7AB-F704-4FB2-8387-876C0EAADB06}">
      <dgm:prSet/>
      <dgm:spPr/>
      <dgm:t>
        <a:bodyPr/>
        <a:lstStyle/>
        <a:p>
          <a:endParaRPr lang="tr-TR" sz="1400" b="1">
            <a:latin typeface="Maiandra GD" pitchFamily="34" charset="0"/>
          </a:endParaRPr>
        </a:p>
      </dgm:t>
    </dgm:pt>
    <dgm:pt modelId="{EB8BB05A-04E3-4CA0-AC3D-93A02D22ABA3}" type="pres">
      <dgm:prSet presAssocID="{DAA36744-636C-46F4-B769-58E80E80D684}" presName="cycle" presStyleCnt="0">
        <dgm:presLayoutVars>
          <dgm:chMax val="1"/>
          <dgm:dir/>
          <dgm:animLvl val="ctr"/>
          <dgm:resizeHandles val="exact"/>
        </dgm:presLayoutVars>
      </dgm:prSet>
      <dgm:spPr/>
      <dgm:t>
        <a:bodyPr/>
        <a:lstStyle/>
        <a:p>
          <a:endParaRPr lang="tr-TR"/>
        </a:p>
      </dgm:t>
    </dgm:pt>
    <dgm:pt modelId="{E4E4B07B-DA11-4C39-9EC3-DE90A26A5CD9}" type="pres">
      <dgm:prSet presAssocID="{A14CE24D-FD8C-42C6-88B7-851BEFD5BCF3}" presName="centerShape" presStyleLbl="node0" presStyleIdx="0" presStyleCnt="1" custScaleX="135352" custScaleY="111354" custLinFactNeighborX="1455"/>
      <dgm:spPr/>
      <dgm:t>
        <a:bodyPr/>
        <a:lstStyle/>
        <a:p>
          <a:endParaRPr lang="tr-TR"/>
        </a:p>
      </dgm:t>
    </dgm:pt>
    <dgm:pt modelId="{4AA6B808-31BC-4379-904F-A3A66814CB7B}" type="pres">
      <dgm:prSet presAssocID="{E154925E-5AC8-406A-9DE0-445D44273A02}" presName="Name9" presStyleLbl="parChTrans1D2" presStyleIdx="0" presStyleCnt="8"/>
      <dgm:spPr/>
      <dgm:t>
        <a:bodyPr/>
        <a:lstStyle/>
        <a:p>
          <a:endParaRPr lang="tr-TR"/>
        </a:p>
      </dgm:t>
    </dgm:pt>
    <dgm:pt modelId="{2496CC6E-D768-4266-AADD-653E10C44EF4}" type="pres">
      <dgm:prSet presAssocID="{E154925E-5AC8-406A-9DE0-445D44273A02}" presName="connTx" presStyleLbl="parChTrans1D2" presStyleIdx="0" presStyleCnt="8"/>
      <dgm:spPr/>
      <dgm:t>
        <a:bodyPr/>
        <a:lstStyle/>
        <a:p>
          <a:endParaRPr lang="tr-TR"/>
        </a:p>
      </dgm:t>
    </dgm:pt>
    <dgm:pt modelId="{F811F31F-A1C5-4017-A378-57EDBA45AAA6}" type="pres">
      <dgm:prSet presAssocID="{CF25FAA3-622D-4301-9D51-8D80E5927145}" presName="node" presStyleLbl="node1" presStyleIdx="0" presStyleCnt="8">
        <dgm:presLayoutVars>
          <dgm:bulletEnabled val="1"/>
        </dgm:presLayoutVars>
      </dgm:prSet>
      <dgm:spPr/>
      <dgm:t>
        <a:bodyPr/>
        <a:lstStyle/>
        <a:p>
          <a:endParaRPr lang="tr-TR"/>
        </a:p>
      </dgm:t>
    </dgm:pt>
    <dgm:pt modelId="{4AE52FA0-A084-4031-BBFC-D20C0E8681E0}" type="pres">
      <dgm:prSet presAssocID="{C56E393E-8439-4ACF-A908-D04BA7C8DC43}" presName="Name9" presStyleLbl="parChTrans1D2" presStyleIdx="1" presStyleCnt="8"/>
      <dgm:spPr/>
      <dgm:t>
        <a:bodyPr/>
        <a:lstStyle/>
        <a:p>
          <a:endParaRPr lang="tr-TR"/>
        </a:p>
      </dgm:t>
    </dgm:pt>
    <dgm:pt modelId="{2725DE62-60DF-47D4-B38A-01CAC031E0C7}" type="pres">
      <dgm:prSet presAssocID="{C56E393E-8439-4ACF-A908-D04BA7C8DC43}" presName="connTx" presStyleLbl="parChTrans1D2" presStyleIdx="1" presStyleCnt="8"/>
      <dgm:spPr/>
      <dgm:t>
        <a:bodyPr/>
        <a:lstStyle/>
        <a:p>
          <a:endParaRPr lang="tr-TR"/>
        </a:p>
      </dgm:t>
    </dgm:pt>
    <dgm:pt modelId="{B2906DEB-08E2-4D5F-B1F0-5F24595B5198}" type="pres">
      <dgm:prSet presAssocID="{639F2CAF-C948-40A2-8F1B-1F72551FD726}" presName="node" presStyleLbl="node1" presStyleIdx="1" presStyleCnt="8" custScaleX="130023" custScaleY="116211">
        <dgm:presLayoutVars>
          <dgm:bulletEnabled val="1"/>
        </dgm:presLayoutVars>
      </dgm:prSet>
      <dgm:spPr/>
      <dgm:t>
        <a:bodyPr/>
        <a:lstStyle/>
        <a:p>
          <a:endParaRPr lang="tr-TR"/>
        </a:p>
      </dgm:t>
    </dgm:pt>
    <dgm:pt modelId="{CBDB6F33-3A7E-4A44-B159-AA0C0BE60055}" type="pres">
      <dgm:prSet presAssocID="{44F96926-E1B1-4072-A47C-6F9236647538}" presName="Name9" presStyleLbl="parChTrans1D2" presStyleIdx="2" presStyleCnt="8"/>
      <dgm:spPr/>
      <dgm:t>
        <a:bodyPr/>
        <a:lstStyle/>
        <a:p>
          <a:endParaRPr lang="tr-TR"/>
        </a:p>
      </dgm:t>
    </dgm:pt>
    <dgm:pt modelId="{53CE5C7C-4AB1-4122-ADBC-A13D471AC3EC}" type="pres">
      <dgm:prSet presAssocID="{44F96926-E1B1-4072-A47C-6F9236647538}" presName="connTx" presStyleLbl="parChTrans1D2" presStyleIdx="2" presStyleCnt="8"/>
      <dgm:spPr/>
      <dgm:t>
        <a:bodyPr/>
        <a:lstStyle/>
        <a:p>
          <a:endParaRPr lang="tr-TR"/>
        </a:p>
      </dgm:t>
    </dgm:pt>
    <dgm:pt modelId="{3767D12C-0873-48FA-A97B-B7C41C6399CD}" type="pres">
      <dgm:prSet presAssocID="{BC8132D4-8414-4AD3-87EC-E0441E63CF0A}" presName="node" presStyleLbl="node1" presStyleIdx="2" presStyleCnt="8" custScaleX="117387">
        <dgm:presLayoutVars>
          <dgm:bulletEnabled val="1"/>
        </dgm:presLayoutVars>
      </dgm:prSet>
      <dgm:spPr/>
      <dgm:t>
        <a:bodyPr/>
        <a:lstStyle/>
        <a:p>
          <a:endParaRPr lang="tr-TR"/>
        </a:p>
      </dgm:t>
    </dgm:pt>
    <dgm:pt modelId="{1A1A15EC-8958-40A0-B26F-6C02DE0D6B69}" type="pres">
      <dgm:prSet presAssocID="{09F36E8D-365E-4A54-9352-5BB48392C383}" presName="Name9" presStyleLbl="parChTrans1D2" presStyleIdx="3" presStyleCnt="8"/>
      <dgm:spPr/>
      <dgm:t>
        <a:bodyPr/>
        <a:lstStyle/>
        <a:p>
          <a:endParaRPr lang="tr-TR"/>
        </a:p>
      </dgm:t>
    </dgm:pt>
    <dgm:pt modelId="{7617D1EB-6AF1-4D6A-A038-BCF7DE626D9A}" type="pres">
      <dgm:prSet presAssocID="{09F36E8D-365E-4A54-9352-5BB48392C383}" presName="connTx" presStyleLbl="parChTrans1D2" presStyleIdx="3" presStyleCnt="8"/>
      <dgm:spPr/>
      <dgm:t>
        <a:bodyPr/>
        <a:lstStyle/>
        <a:p>
          <a:endParaRPr lang="tr-TR"/>
        </a:p>
      </dgm:t>
    </dgm:pt>
    <dgm:pt modelId="{164E0DD3-6A27-4A20-A917-AF106DD2F9AE}" type="pres">
      <dgm:prSet presAssocID="{70C19DEA-1265-4353-8DCC-E0768CE9CE4C}" presName="node" presStyleLbl="node1" presStyleIdx="3" presStyleCnt="8" custScaleX="130023" custScaleY="116212">
        <dgm:presLayoutVars>
          <dgm:bulletEnabled val="1"/>
        </dgm:presLayoutVars>
      </dgm:prSet>
      <dgm:spPr/>
      <dgm:t>
        <a:bodyPr/>
        <a:lstStyle/>
        <a:p>
          <a:endParaRPr lang="tr-TR"/>
        </a:p>
      </dgm:t>
    </dgm:pt>
    <dgm:pt modelId="{92B9474D-0C3C-4B72-9CA1-35325A8F2DB2}" type="pres">
      <dgm:prSet presAssocID="{C4838C38-D87F-472F-AA97-B9F329686BF4}" presName="Name9" presStyleLbl="parChTrans1D2" presStyleIdx="4" presStyleCnt="8"/>
      <dgm:spPr/>
      <dgm:t>
        <a:bodyPr/>
        <a:lstStyle/>
        <a:p>
          <a:endParaRPr lang="tr-TR"/>
        </a:p>
      </dgm:t>
    </dgm:pt>
    <dgm:pt modelId="{3E2C5451-310F-47A6-8C6B-7810F418CF60}" type="pres">
      <dgm:prSet presAssocID="{C4838C38-D87F-472F-AA97-B9F329686BF4}" presName="connTx" presStyleLbl="parChTrans1D2" presStyleIdx="4" presStyleCnt="8"/>
      <dgm:spPr/>
      <dgm:t>
        <a:bodyPr/>
        <a:lstStyle/>
        <a:p>
          <a:endParaRPr lang="tr-TR"/>
        </a:p>
      </dgm:t>
    </dgm:pt>
    <dgm:pt modelId="{E68CF13F-E092-441A-B927-D81C39A3E15A}" type="pres">
      <dgm:prSet presAssocID="{FA14D490-8244-4C55-BCD3-8A17B389906E}" presName="node" presStyleLbl="node1" presStyleIdx="4" presStyleCnt="8" custScaleX="118241" custScaleY="103575">
        <dgm:presLayoutVars>
          <dgm:bulletEnabled val="1"/>
        </dgm:presLayoutVars>
      </dgm:prSet>
      <dgm:spPr/>
      <dgm:t>
        <a:bodyPr/>
        <a:lstStyle/>
        <a:p>
          <a:endParaRPr lang="tr-TR"/>
        </a:p>
      </dgm:t>
    </dgm:pt>
    <dgm:pt modelId="{0CE7DE3A-7007-422A-8EA2-7014167F3E2A}" type="pres">
      <dgm:prSet presAssocID="{1AACEF1E-5120-492F-BB5B-F9877A0E2D20}" presName="Name9" presStyleLbl="parChTrans1D2" presStyleIdx="5" presStyleCnt="8"/>
      <dgm:spPr/>
      <dgm:t>
        <a:bodyPr/>
        <a:lstStyle/>
        <a:p>
          <a:endParaRPr lang="tr-TR"/>
        </a:p>
      </dgm:t>
    </dgm:pt>
    <dgm:pt modelId="{F6E48D20-E2B0-403A-8194-13F4C65FA7F7}" type="pres">
      <dgm:prSet presAssocID="{1AACEF1E-5120-492F-BB5B-F9877A0E2D20}" presName="connTx" presStyleLbl="parChTrans1D2" presStyleIdx="5" presStyleCnt="8"/>
      <dgm:spPr/>
      <dgm:t>
        <a:bodyPr/>
        <a:lstStyle/>
        <a:p>
          <a:endParaRPr lang="tr-TR"/>
        </a:p>
      </dgm:t>
    </dgm:pt>
    <dgm:pt modelId="{981EE891-C2B8-4F29-8200-272DA8416057}" type="pres">
      <dgm:prSet presAssocID="{4480CEA9-342D-44F5-8824-D719ACECD498}" presName="node" presStyleLbl="node1" presStyleIdx="5" presStyleCnt="8">
        <dgm:presLayoutVars>
          <dgm:bulletEnabled val="1"/>
        </dgm:presLayoutVars>
      </dgm:prSet>
      <dgm:spPr/>
      <dgm:t>
        <a:bodyPr/>
        <a:lstStyle/>
        <a:p>
          <a:endParaRPr lang="tr-TR"/>
        </a:p>
      </dgm:t>
    </dgm:pt>
    <dgm:pt modelId="{D80272BE-E75F-4694-ADE4-552CAAA5352D}" type="pres">
      <dgm:prSet presAssocID="{BAFDA7C5-49C4-4388-8ABC-95F9ADBDCC96}" presName="Name9" presStyleLbl="parChTrans1D2" presStyleIdx="6" presStyleCnt="8"/>
      <dgm:spPr/>
      <dgm:t>
        <a:bodyPr/>
        <a:lstStyle/>
        <a:p>
          <a:endParaRPr lang="tr-TR"/>
        </a:p>
      </dgm:t>
    </dgm:pt>
    <dgm:pt modelId="{F6129E59-C95C-4A98-9EB0-380AF94E56C3}" type="pres">
      <dgm:prSet presAssocID="{BAFDA7C5-49C4-4388-8ABC-95F9ADBDCC96}" presName="connTx" presStyleLbl="parChTrans1D2" presStyleIdx="6" presStyleCnt="8"/>
      <dgm:spPr/>
      <dgm:t>
        <a:bodyPr/>
        <a:lstStyle/>
        <a:p>
          <a:endParaRPr lang="tr-TR"/>
        </a:p>
      </dgm:t>
    </dgm:pt>
    <dgm:pt modelId="{7BD982AE-8D25-4F1C-BC57-5163D9A9E2C0}" type="pres">
      <dgm:prSet presAssocID="{26479DE7-CF0D-48D1-A5C4-1529256D1C6C}" presName="node" presStyleLbl="node1" presStyleIdx="6" presStyleCnt="8">
        <dgm:presLayoutVars>
          <dgm:bulletEnabled val="1"/>
        </dgm:presLayoutVars>
      </dgm:prSet>
      <dgm:spPr/>
      <dgm:t>
        <a:bodyPr/>
        <a:lstStyle/>
        <a:p>
          <a:endParaRPr lang="tr-TR"/>
        </a:p>
      </dgm:t>
    </dgm:pt>
    <dgm:pt modelId="{3D94DE9E-8C1D-4AC4-8FA7-B2B009CE1626}" type="pres">
      <dgm:prSet presAssocID="{0EAFF803-875A-457C-89F5-3ED68DD0B1EE}" presName="Name9" presStyleLbl="parChTrans1D2" presStyleIdx="7" presStyleCnt="8"/>
      <dgm:spPr/>
      <dgm:t>
        <a:bodyPr/>
        <a:lstStyle/>
        <a:p>
          <a:endParaRPr lang="tr-TR"/>
        </a:p>
      </dgm:t>
    </dgm:pt>
    <dgm:pt modelId="{A180483E-F62F-471A-A3F7-AA15501F413E}" type="pres">
      <dgm:prSet presAssocID="{0EAFF803-875A-457C-89F5-3ED68DD0B1EE}" presName="connTx" presStyleLbl="parChTrans1D2" presStyleIdx="7" presStyleCnt="8"/>
      <dgm:spPr/>
      <dgm:t>
        <a:bodyPr/>
        <a:lstStyle/>
        <a:p>
          <a:endParaRPr lang="tr-TR"/>
        </a:p>
      </dgm:t>
    </dgm:pt>
    <dgm:pt modelId="{3FCB922F-9D31-4B33-9DA1-0F065967E4A7}" type="pres">
      <dgm:prSet presAssocID="{E1B605AC-AD53-46B9-8F85-1051C8FA3F87}" presName="node" presStyleLbl="node1" presStyleIdx="7" presStyleCnt="8">
        <dgm:presLayoutVars>
          <dgm:bulletEnabled val="1"/>
        </dgm:presLayoutVars>
      </dgm:prSet>
      <dgm:spPr/>
      <dgm:t>
        <a:bodyPr/>
        <a:lstStyle/>
        <a:p>
          <a:endParaRPr lang="tr-TR"/>
        </a:p>
      </dgm:t>
    </dgm:pt>
  </dgm:ptLst>
  <dgm:cxnLst>
    <dgm:cxn modelId="{B312B2BE-AAB9-442F-95F5-FCBE3A82F6C3}" srcId="{A14CE24D-FD8C-42C6-88B7-851BEFD5BCF3}" destId="{BC8132D4-8414-4AD3-87EC-E0441E63CF0A}" srcOrd="2" destOrd="0" parTransId="{44F96926-E1B1-4072-A47C-6F9236647538}" sibTransId="{EC78F61E-1A89-4C3B-935F-EBBE32F0C9B4}"/>
    <dgm:cxn modelId="{EF170AAD-4A2E-4B0C-836F-F4E301FEE2E8}" type="presOf" srcId="{44F96926-E1B1-4072-A47C-6F9236647538}" destId="{CBDB6F33-3A7E-4A44-B159-AA0C0BE60055}" srcOrd="0" destOrd="0" presId="urn:microsoft.com/office/officeart/2005/8/layout/radial1"/>
    <dgm:cxn modelId="{51C3B427-BB0C-41EF-95D1-478F30C43213}" srcId="{DAA36744-636C-46F4-B769-58E80E80D684}" destId="{A14CE24D-FD8C-42C6-88B7-851BEFD5BCF3}" srcOrd="0" destOrd="0" parTransId="{31A2FDF3-F368-4E08-86DA-CACADF9CE184}" sibTransId="{266C1DF6-4986-4043-B96C-5C89D3434599}"/>
    <dgm:cxn modelId="{326AAE50-5061-4985-B3C7-63D4214B09CA}" srcId="{A14CE24D-FD8C-42C6-88B7-851BEFD5BCF3}" destId="{26479DE7-CF0D-48D1-A5C4-1529256D1C6C}" srcOrd="6" destOrd="0" parTransId="{BAFDA7C5-49C4-4388-8ABC-95F9ADBDCC96}" sibTransId="{BEC96881-C665-42CD-82F6-1E0C62E40BC9}"/>
    <dgm:cxn modelId="{888DEC07-F63A-4BB1-9796-8E95B08C54D8}" type="presOf" srcId="{BAFDA7C5-49C4-4388-8ABC-95F9ADBDCC96}" destId="{D80272BE-E75F-4694-ADE4-552CAAA5352D}" srcOrd="0" destOrd="0" presId="urn:microsoft.com/office/officeart/2005/8/layout/radial1"/>
    <dgm:cxn modelId="{0E03E578-50AF-4FA8-B948-0284B5C5C79C}" type="presOf" srcId="{4480CEA9-342D-44F5-8824-D719ACECD498}" destId="{981EE891-C2B8-4F29-8200-272DA8416057}" srcOrd="0" destOrd="0" presId="urn:microsoft.com/office/officeart/2005/8/layout/radial1"/>
    <dgm:cxn modelId="{8A003408-D13A-46A0-A3F0-7C4A833BC2BC}" type="presOf" srcId="{639F2CAF-C948-40A2-8F1B-1F72551FD726}" destId="{B2906DEB-08E2-4D5F-B1F0-5F24595B5198}" srcOrd="0" destOrd="0" presId="urn:microsoft.com/office/officeart/2005/8/layout/radial1"/>
    <dgm:cxn modelId="{6BBB683A-591D-46B8-8B8B-2B24B5318AB3}" type="presOf" srcId="{1AACEF1E-5120-492F-BB5B-F9877A0E2D20}" destId="{0CE7DE3A-7007-422A-8EA2-7014167F3E2A}" srcOrd="0" destOrd="0" presId="urn:microsoft.com/office/officeart/2005/8/layout/radial1"/>
    <dgm:cxn modelId="{A222EA88-7FAD-41D7-BC3B-C80F9C7C7B47}" type="presOf" srcId="{0EAFF803-875A-457C-89F5-3ED68DD0B1EE}" destId="{A180483E-F62F-471A-A3F7-AA15501F413E}" srcOrd="1" destOrd="0" presId="urn:microsoft.com/office/officeart/2005/8/layout/radial1"/>
    <dgm:cxn modelId="{07D9EC23-001F-435F-A356-80D245988CBB}" type="presOf" srcId="{CF25FAA3-622D-4301-9D51-8D80E5927145}" destId="{F811F31F-A1C5-4017-A378-57EDBA45AAA6}" srcOrd="0" destOrd="0" presId="urn:microsoft.com/office/officeart/2005/8/layout/radial1"/>
    <dgm:cxn modelId="{8F405216-D6B5-4CCF-8DB4-56B468304171}" srcId="{A14CE24D-FD8C-42C6-88B7-851BEFD5BCF3}" destId="{CF25FAA3-622D-4301-9D51-8D80E5927145}" srcOrd="0" destOrd="0" parTransId="{E154925E-5AC8-406A-9DE0-445D44273A02}" sibTransId="{FDC8922E-0DAF-44D5-B529-745B47F2EC5A}"/>
    <dgm:cxn modelId="{0F85BA38-2CAC-49A1-A077-1972D830DC6A}" type="presOf" srcId="{09F36E8D-365E-4A54-9352-5BB48392C383}" destId="{7617D1EB-6AF1-4D6A-A038-BCF7DE626D9A}" srcOrd="1" destOrd="0" presId="urn:microsoft.com/office/officeart/2005/8/layout/radial1"/>
    <dgm:cxn modelId="{1A312B67-7028-40EA-AB41-43C7C4582B97}" srcId="{A14CE24D-FD8C-42C6-88B7-851BEFD5BCF3}" destId="{4480CEA9-342D-44F5-8824-D719ACECD498}" srcOrd="5" destOrd="0" parTransId="{1AACEF1E-5120-492F-BB5B-F9877A0E2D20}" sibTransId="{EB41EA85-2D0C-4162-B20D-48B1819C4B52}"/>
    <dgm:cxn modelId="{5FC8B21A-39A4-4760-B439-93E2DECA6FE9}" type="presOf" srcId="{70C19DEA-1265-4353-8DCC-E0768CE9CE4C}" destId="{164E0DD3-6A27-4A20-A917-AF106DD2F9AE}" srcOrd="0" destOrd="0" presId="urn:microsoft.com/office/officeart/2005/8/layout/radial1"/>
    <dgm:cxn modelId="{F82033C3-556F-4442-A9BF-29752EC3C728}" type="presOf" srcId="{1AACEF1E-5120-492F-BB5B-F9877A0E2D20}" destId="{F6E48D20-E2B0-403A-8194-13F4C65FA7F7}" srcOrd="1" destOrd="0" presId="urn:microsoft.com/office/officeart/2005/8/layout/radial1"/>
    <dgm:cxn modelId="{EB365AEB-D98A-4B25-90EC-2079E6F8096F}" type="presOf" srcId="{E154925E-5AC8-406A-9DE0-445D44273A02}" destId="{2496CC6E-D768-4266-AADD-653E10C44EF4}" srcOrd="1" destOrd="0" presId="urn:microsoft.com/office/officeart/2005/8/layout/radial1"/>
    <dgm:cxn modelId="{E26125C4-4AFF-4A45-B86F-F75995B3CD19}" type="presOf" srcId="{C4838C38-D87F-472F-AA97-B9F329686BF4}" destId="{3E2C5451-310F-47A6-8C6B-7810F418CF60}" srcOrd="1" destOrd="0" presId="urn:microsoft.com/office/officeart/2005/8/layout/radial1"/>
    <dgm:cxn modelId="{4CEC68B3-AEAC-45BA-B8C6-A7B29CBAC08E}" srcId="{A14CE24D-FD8C-42C6-88B7-851BEFD5BCF3}" destId="{FA14D490-8244-4C55-BCD3-8A17B389906E}" srcOrd="4" destOrd="0" parTransId="{C4838C38-D87F-472F-AA97-B9F329686BF4}" sibTransId="{B7F16C83-43C6-485D-84B0-D2C4E9FB93E5}"/>
    <dgm:cxn modelId="{5BE2A8F3-BB75-459F-BF94-59B7B734E2E1}" type="presOf" srcId="{FA14D490-8244-4C55-BCD3-8A17B389906E}" destId="{E68CF13F-E092-441A-B927-D81C39A3E15A}" srcOrd="0" destOrd="0" presId="urn:microsoft.com/office/officeart/2005/8/layout/radial1"/>
    <dgm:cxn modelId="{1CC3D328-82FB-4EBD-BF52-24CBDCDD21D1}" type="presOf" srcId="{09F36E8D-365E-4A54-9352-5BB48392C383}" destId="{1A1A15EC-8958-40A0-B26F-6C02DE0D6B69}" srcOrd="0" destOrd="0" presId="urn:microsoft.com/office/officeart/2005/8/layout/radial1"/>
    <dgm:cxn modelId="{DE1E94A9-AE9A-4454-A5ED-E0E29A77F7AE}" type="presOf" srcId="{44F96926-E1B1-4072-A47C-6F9236647538}" destId="{53CE5C7C-4AB1-4122-ADBC-A13D471AC3EC}" srcOrd="1" destOrd="0" presId="urn:microsoft.com/office/officeart/2005/8/layout/radial1"/>
    <dgm:cxn modelId="{6185FCE4-30EA-4D82-9F66-45AA854D436D}" type="presOf" srcId="{A14CE24D-FD8C-42C6-88B7-851BEFD5BCF3}" destId="{E4E4B07B-DA11-4C39-9EC3-DE90A26A5CD9}" srcOrd="0" destOrd="0" presId="urn:microsoft.com/office/officeart/2005/8/layout/radial1"/>
    <dgm:cxn modelId="{A7D4B3B4-8718-41EC-9FF6-556BE00E86F9}" type="presOf" srcId="{BAFDA7C5-49C4-4388-8ABC-95F9ADBDCC96}" destId="{F6129E59-C95C-4A98-9EB0-380AF94E56C3}" srcOrd="1" destOrd="0" presId="urn:microsoft.com/office/officeart/2005/8/layout/radial1"/>
    <dgm:cxn modelId="{63DE8E21-B60C-4DCB-BE9E-5A8F39AED3AA}" type="presOf" srcId="{E154925E-5AC8-406A-9DE0-445D44273A02}" destId="{4AA6B808-31BC-4379-904F-A3A66814CB7B}" srcOrd="0" destOrd="0" presId="urn:microsoft.com/office/officeart/2005/8/layout/radial1"/>
    <dgm:cxn modelId="{D30A0D64-91FA-4008-9F49-C230E38BE31F}" type="presOf" srcId="{0EAFF803-875A-457C-89F5-3ED68DD0B1EE}" destId="{3D94DE9E-8C1D-4AC4-8FA7-B2B009CE1626}" srcOrd="0" destOrd="0" presId="urn:microsoft.com/office/officeart/2005/8/layout/radial1"/>
    <dgm:cxn modelId="{CF80B29E-C497-4724-8FA3-EB1808171348}" type="presOf" srcId="{E1B605AC-AD53-46B9-8F85-1051C8FA3F87}" destId="{3FCB922F-9D31-4B33-9DA1-0F065967E4A7}" srcOrd="0" destOrd="0" presId="urn:microsoft.com/office/officeart/2005/8/layout/radial1"/>
    <dgm:cxn modelId="{35C8965D-620F-463C-A1AE-EF9CC31133F9}" srcId="{A14CE24D-FD8C-42C6-88B7-851BEFD5BCF3}" destId="{70C19DEA-1265-4353-8DCC-E0768CE9CE4C}" srcOrd="3" destOrd="0" parTransId="{09F36E8D-365E-4A54-9352-5BB48392C383}" sibTransId="{2ED10489-0FC9-45A5-AAE3-F60EC8F19C5D}"/>
    <dgm:cxn modelId="{93E9A5FC-6638-4819-AB2F-63650511F90F}" type="presOf" srcId="{C56E393E-8439-4ACF-A908-D04BA7C8DC43}" destId="{2725DE62-60DF-47D4-B38A-01CAC031E0C7}" srcOrd="1" destOrd="0" presId="urn:microsoft.com/office/officeart/2005/8/layout/radial1"/>
    <dgm:cxn modelId="{B0E96D99-848E-423C-90FD-EBB6366EC84A}" type="presOf" srcId="{C56E393E-8439-4ACF-A908-D04BA7C8DC43}" destId="{4AE52FA0-A084-4031-BBFC-D20C0E8681E0}" srcOrd="0" destOrd="0" presId="urn:microsoft.com/office/officeart/2005/8/layout/radial1"/>
    <dgm:cxn modelId="{AFD4399F-FA3D-4A10-8F06-369E4258E43A}" type="presOf" srcId="{DAA36744-636C-46F4-B769-58E80E80D684}" destId="{EB8BB05A-04E3-4CA0-AC3D-93A02D22ABA3}" srcOrd="0" destOrd="0" presId="urn:microsoft.com/office/officeart/2005/8/layout/radial1"/>
    <dgm:cxn modelId="{EA22AD16-C584-4AD0-AD13-3B4F2D5E1577}" srcId="{A14CE24D-FD8C-42C6-88B7-851BEFD5BCF3}" destId="{639F2CAF-C948-40A2-8F1B-1F72551FD726}" srcOrd="1" destOrd="0" parTransId="{C56E393E-8439-4ACF-A908-D04BA7C8DC43}" sibTransId="{73FD75A5-4A42-4FAB-9E08-0E24540C7CEE}"/>
    <dgm:cxn modelId="{B6C5DFBD-A785-45F3-9F5D-7B6760D0F452}" type="presOf" srcId="{26479DE7-CF0D-48D1-A5C4-1529256D1C6C}" destId="{7BD982AE-8D25-4F1C-BC57-5163D9A9E2C0}" srcOrd="0" destOrd="0" presId="urn:microsoft.com/office/officeart/2005/8/layout/radial1"/>
    <dgm:cxn modelId="{310BB7AB-F704-4FB2-8387-876C0EAADB06}" srcId="{A14CE24D-FD8C-42C6-88B7-851BEFD5BCF3}" destId="{E1B605AC-AD53-46B9-8F85-1051C8FA3F87}" srcOrd="7" destOrd="0" parTransId="{0EAFF803-875A-457C-89F5-3ED68DD0B1EE}" sibTransId="{3579E8E0-C4A5-4F6F-B586-57B7A91AD13F}"/>
    <dgm:cxn modelId="{289428C6-69F3-4818-BC44-5F5AD3B636B5}" type="presOf" srcId="{BC8132D4-8414-4AD3-87EC-E0441E63CF0A}" destId="{3767D12C-0873-48FA-A97B-B7C41C6399CD}" srcOrd="0" destOrd="0" presId="urn:microsoft.com/office/officeart/2005/8/layout/radial1"/>
    <dgm:cxn modelId="{BC406E27-3AE7-4BAE-BBB8-1F3C4829FF80}" type="presOf" srcId="{C4838C38-D87F-472F-AA97-B9F329686BF4}" destId="{92B9474D-0C3C-4B72-9CA1-35325A8F2DB2}" srcOrd="0" destOrd="0" presId="urn:microsoft.com/office/officeart/2005/8/layout/radial1"/>
    <dgm:cxn modelId="{2DBCA1FE-BE10-4876-8B45-724E636ECF73}" type="presParOf" srcId="{EB8BB05A-04E3-4CA0-AC3D-93A02D22ABA3}" destId="{E4E4B07B-DA11-4C39-9EC3-DE90A26A5CD9}" srcOrd="0" destOrd="0" presId="urn:microsoft.com/office/officeart/2005/8/layout/radial1"/>
    <dgm:cxn modelId="{C2088BF6-F835-47DC-A194-AEE61109CA1D}" type="presParOf" srcId="{EB8BB05A-04E3-4CA0-AC3D-93A02D22ABA3}" destId="{4AA6B808-31BC-4379-904F-A3A66814CB7B}" srcOrd="1" destOrd="0" presId="urn:microsoft.com/office/officeart/2005/8/layout/radial1"/>
    <dgm:cxn modelId="{2053439E-24AA-4287-A6E4-ECA63DAEC092}" type="presParOf" srcId="{4AA6B808-31BC-4379-904F-A3A66814CB7B}" destId="{2496CC6E-D768-4266-AADD-653E10C44EF4}" srcOrd="0" destOrd="0" presId="urn:microsoft.com/office/officeart/2005/8/layout/radial1"/>
    <dgm:cxn modelId="{5896BBB1-C13B-4F97-8BD8-94CD9EA8476B}" type="presParOf" srcId="{EB8BB05A-04E3-4CA0-AC3D-93A02D22ABA3}" destId="{F811F31F-A1C5-4017-A378-57EDBA45AAA6}" srcOrd="2" destOrd="0" presId="urn:microsoft.com/office/officeart/2005/8/layout/radial1"/>
    <dgm:cxn modelId="{29283755-5D09-4CCE-9425-BE30069BC184}" type="presParOf" srcId="{EB8BB05A-04E3-4CA0-AC3D-93A02D22ABA3}" destId="{4AE52FA0-A084-4031-BBFC-D20C0E8681E0}" srcOrd="3" destOrd="0" presId="urn:microsoft.com/office/officeart/2005/8/layout/radial1"/>
    <dgm:cxn modelId="{62C4A67F-860B-4F2B-A0F0-D011D88BE838}" type="presParOf" srcId="{4AE52FA0-A084-4031-BBFC-D20C0E8681E0}" destId="{2725DE62-60DF-47D4-B38A-01CAC031E0C7}" srcOrd="0" destOrd="0" presId="urn:microsoft.com/office/officeart/2005/8/layout/radial1"/>
    <dgm:cxn modelId="{96B7AD7F-DF35-4560-AF00-541E3B04010D}" type="presParOf" srcId="{EB8BB05A-04E3-4CA0-AC3D-93A02D22ABA3}" destId="{B2906DEB-08E2-4D5F-B1F0-5F24595B5198}" srcOrd="4" destOrd="0" presId="urn:microsoft.com/office/officeart/2005/8/layout/radial1"/>
    <dgm:cxn modelId="{9C0BBC39-70DE-44A8-9E6F-B9031DABED26}" type="presParOf" srcId="{EB8BB05A-04E3-4CA0-AC3D-93A02D22ABA3}" destId="{CBDB6F33-3A7E-4A44-B159-AA0C0BE60055}" srcOrd="5" destOrd="0" presId="urn:microsoft.com/office/officeart/2005/8/layout/radial1"/>
    <dgm:cxn modelId="{139B4023-E847-46EA-9D70-C53B354B3162}" type="presParOf" srcId="{CBDB6F33-3A7E-4A44-B159-AA0C0BE60055}" destId="{53CE5C7C-4AB1-4122-ADBC-A13D471AC3EC}" srcOrd="0" destOrd="0" presId="urn:microsoft.com/office/officeart/2005/8/layout/radial1"/>
    <dgm:cxn modelId="{6D19D270-0FEF-4DDE-AB84-32018ACC0943}" type="presParOf" srcId="{EB8BB05A-04E3-4CA0-AC3D-93A02D22ABA3}" destId="{3767D12C-0873-48FA-A97B-B7C41C6399CD}" srcOrd="6" destOrd="0" presId="urn:microsoft.com/office/officeart/2005/8/layout/radial1"/>
    <dgm:cxn modelId="{A1072777-6D75-4889-9404-E3017C2B9C4B}" type="presParOf" srcId="{EB8BB05A-04E3-4CA0-AC3D-93A02D22ABA3}" destId="{1A1A15EC-8958-40A0-B26F-6C02DE0D6B69}" srcOrd="7" destOrd="0" presId="urn:microsoft.com/office/officeart/2005/8/layout/radial1"/>
    <dgm:cxn modelId="{4544AC22-7C2E-4C9B-8F01-4D4D3B1437BF}" type="presParOf" srcId="{1A1A15EC-8958-40A0-B26F-6C02DE0D6B69}" destId="{7617D1EB-6AF1-4D6A-A038-BCF7DE626D9A}" srcOrd="0" destOrd="0" presId="urn:microsoft.com/office/officeart/2005/8/layout/radial1"/>
    <dgm:cxn modelId="{B78CB976-459D-423F-8AC8-CDE1D3FD30D5}" type="presParOf" srcId="{EB8BB05A-04E3-4CA0-AC3D-93A02D22ABA3}" destId="{164E0DD3-6A27-4A20-A917-AF106DD2F9AE}" srcOrd="8" destOrd="0" presId="urn:microsoft.com/office/officeart/2005/8/layout/radial1"/>
    <dgm:cxn modelId="{9C58BEB6-357E-452F-A283-EBC3069993C7}" type="presParOf" srcId="{EB8BB05A-04E3-4CA0-AC3D-93A02D22ABA3}" destId="{92B9474D-0C3C-4B72-9CA1-35325A8F2DB2}" srcOrd="9" destOrd="0" presId="urn:microsoft.com/office/officeart/2005/8/layout/radial1"/>
    <dgm:cxn modelId="{2947BFB6-5F21-40CE-9602-0E260BBFD246}" type="presParOf" srcId="{92B9474D-0C3C-4B72-9CA1-35325A8F2DB2}" destId="{3E2C5451-310F-47A6-8C6B-7810F418CF60}" srcOrd="0" destOrd="0" presId="urn:microsoft.com/office/officeart/2005/8/layout/radial1"/>
    <dgm:cxn modelId="{3A0DA587-8956-4E98-A52C-D09BB9C5F464}" type="presParOf" srcId="{EB8BB05A-04E3-4CA0-AC3D-93A02D22ABA3}" destId="{E68CF13F-E092-441A-B927-D81C39A3E15A}" srcOrd="10" destOrd="0" presId="urn:microsoft.com/office/officeart/2005/8/layout/radial1"/>
    <dgm:cxn modelId="{AEF41A6D-EA39-4228-82EF-D8FD8F1A9808}" type="presParOf" srcId="{EB8BB05A-04E3-4CA0-AC3D-93A02D22ABA3}" destId="{0CE7DE3A-7007-422A-8EA2-7014167F3E2A}" srcOrd="11" destOrd="0" presId="urn:microsoft.com/office/officeart/2005/8/layout/radial1"/>
    <dgm:cxn modelId="{2A8CE544-B2FC-4819-9BE9-91140017BD3A}" type="presParOf" srcId="{0CE7DE3A-7007-422A-8EA2-7014167F3E2A}" destId="{F6E48D20-E2B0-403A-8194-13F4C65FA7F7}" srcOrd="0" destOrd="0" presId="urn:microsoft.com/office/officeart/2005/8/layout/radial1"/>
    <dgm:cxn modelId="{7D37BF57-FB76-4892-85A4-E5BB87422F3E}" type="presParOf" srcId="{EB8BB05A-04E3-4CA0-AC3D-93A02D22ABA3}" destId="{981EE891-C2B8-4F29-8200-272DA8416057}" srcOrd="12" destOrd="0" presId="urn:microsoft.com/office/officeart/2005/8/layout/radial1"/>
    <dgm:cxn modelId="{5BB935E4-A190-485A-8B9E-C56BD4729F7E}" type="presParOf" srcId="{EB8BB05A-04E3-4CA0-AC3D-93A02D22ABA3}" destId="{D80272BE-E75F-4694-ADE4-552CAAA5352D}" srcOrd="13" destOrd="0" presId="urn:microsoft.com/office/officeart/2005/8/layout/radial1"/>
    <dgm:cxn modelId="{9B8BD2B1-85D0-410B-BBC0-0E3785B25A04}" type="presParOf" srcId="{D80272BE-E75F-4694-ADE4-552CAAA5352D}" destId="{F6129E59-C95C-4A98-9EB0-380AF94E56C3}" srcOrd="0" destOrd="0" presId="urn:microsoft.com/office/officeart/2005/8/layout/radial1"/>
    <dgm:cxn modelId="{10447757-1A77-4302-A491-5F278034E70C}" type="presParOf" srcId="{EB8BB05A-04E3-4CA0-AC3D-93A02D22ABA3}" destId="{7BD982AE-8D25-4F1C-BC57-5163D9A9E2C0}" srcOrd="14" destOrd="0" presId="urn:microsoft.com/office/officeart/2005/8/layout/radial1"/>
    <dgm:cxn modelId="{4AD73DE7-46DE-4A9F-B814-53A0223DC824}" type="presParOf" srcId="{EB8BB05A-04E3-4CA0-AC3D-93A02D22ABA3}" destId="{3D94DE9E-8C1D-4AC4-8FA7-B2B009CE1626}" srcOrd="15" destOrd="0" presId="urn:microsoft.com/office/officeart/2005/8/layout/radial1"/>
    <dgm:cxn modelId="{F07284FF-37E8-4340-9C0C-A8D87481412D}" type="presParOf" srcId="{3D94DE9E-8C1D-4AC4-8FA7-B2B009CE1626}" destId="{A180483E-F62F-471A-A3F7-AA15501F413E}" srcOrd="0" destOrd="0" presId="urn:microsoft.com/office/officeart/2005/8/layout/radial1"/>
    <dgm:cxn modelId="{D79A92AF-2FC1-40EC-AE27-67D3C2CF3D24}" type="presParOf" srcId="{EB8BB05A-04E3-4CA0-AC3D-93A02D22ABA3}" destId="{3FCB922F-9D31-4B33-9DA1-0F065967E4A7}"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4B07B-DA11-4C39-9EC3-DE90A26A5CD9}">
      <dsp:nvSpPr>
        <dsp:cNvPr id="0" name=""/>
        <dsp:cNvSpPr/>
      </dsp:nvSpPr>
      <dsp:spPr>
        <a:xfrm>
          <a:off x="1440161" y="1368153"/>
          <a:ext cx="1119863" cy="921311"/>
        </a:xfrm>
        <a:prstGeom prst="ellipse">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a:effectLst>
                <a:outerShdw blurRad="38100" dist="38100" dir="2700000" algn="tl">
                  <a:srgbClr val="000000">
                    <a:alpha val="43137"/>
                  </a:srgbClr>
                </a:outerShdw>
              </a:effectLst>
              <a:latin typeface="Maiandra GD" pitchFamily="34" charset="0"/>
            </a:rPr>
            <a:t>Doğru Sistem</a:t>
          </a:r>
        </a:p>
      </dsp:txBody>
      <dsp:txXfrm>
        <a:off x="1604161" y="1503076"/>
        <a:ext cx="791863" cy="651465"/>
      </dsp:txXfrm>
    </dsp:sp>
    <dsp:sp modelId="{4AA6B808-31BC-4379-904F-A3A66814CB7B}">
      <dsp:nvSpPr>
        <dsp:cNvPr id="0" name=""/>
        <dsp:cNvSpPr/>
      </dsp:nvSpPr>
      <dsp:spPr>
        <a:xfrm rot="16099990">
          <a:off x="1711967" y="1082777"/>
          <a:ext cx="533918" cy="37323"/>
        </a:xfrm>
        <a:custGeom>
          <a:avLst/>
          <a:gdLst/>
          <a:ahLst/>
          <a:cxnLst/>
          <a:rect l="0" t="0" r="0" b="0"/>
          <a:pathLst>
            <a:path>
              <a:moveTo>
                <a:pt x="0" y="18661"/>
              </a:moveTo>
              <a:lnTo>
                <a:pt x="533918" y="186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b="1" kern="1200">
            <a:effectLst>
              <a:outerShdw blurRad="38100" dist="38100" dir="2700000" algn="tl">
                <a:srgbClr val="000000">
                  <a:alpha val="43137"/>
                </a:srgbClr>
              </a:outerShdw>
            </a:effectLst>
            <a:latin typeface="Maiandra GD" pitchFamily="34" charset="0"/>
          </a:endParaRPr>
        </a:p>
      </dsp:txBody>
      <dsp:txXfrm rot="10800000">
        <a:off x="1965578" y="1088091"/>
        <a:ext cx="26695" cy="26695"/>
      </dsp:txXfrm>
    </dsp:sp>
    <dsp:sp modelId="{F811F31F-A1C5-4017-A378-57EDBA45AAA6}">
      <dsp:nvSpPr>
        <dsp:cNvPr id="0" name=""/>
        <dsp:cNvSpPr/>
      </dsp:nvSpPr>
      <dsp:spPr>
        <a:xfrm>
          <a:off x="1545442" y="7396"/>
          <a:ext cx="827371" cy="827371"/>
        </a:xfrm>
        <a:prstGeom prst="ellipse">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a:effectLst>
                <a:outerShdw blurRad="38100" dist="38100" dir="2700000" algn="tl">
                  <a:srgbClr val="000000">
                    <a:alpha val="43137"/>
                  </a:srgbClr>
                </a:outerShdw>
              </a:effectLst>
              <a:latin typeface="Maiandra GD" pitchFamily="34" charset="0"/>
            </a:rPr>
            <a:t>Yeterli uyku </a:t>
          </a:r>
        </a:p>
      </dsp:txBody>
      <dsp:txXfrm>
        <a:off x="1666608" y="128562"/>
        <a:ext cx="585039" cy="585039"/>
      </dsp:txXfrm>
    </dsp:sp>
    <dsp:sp modelId="{4AE52FA0-A084-4031-BBFC-D20C0E8681E0}">
      <dsp:nvSpPr>
        <dsp:cNvPr id="0" name=""/>
        <dsp:cNvSpPr/>
      </dsp:nvSpPr>
      <dsp:spPr>
        <a:xfrm rot="18827787">
          <a:off x="2289569" y="1314124"/>
          <a:ext cx="372266" cy="37323"/>
        </a:xfrm>
        <a:custGeom>
          <a:avLst/>
          <a:gdLst/>
          <a:ahLst/>
          <a:cxnLst/>
          <a:rect l="0" t="0" r="0" b="0"/>
          <a:pathLst>
            <a:path>
              <a:moveTo>
                <a:pt x="0" y="18661"/>
              </a:moveTo>
              <a:lnTo>
                <a:pt x="372266" y="186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b="1" kern="1200">
            <a:effectLst>
              <a:outerShdw blurRad="38100" dist="38100" dir="2700000" algn="tl">
                <a:srgbClr val="000000">
                  <a:alpha val="43137"/>
                </a:srgbClr>
              </a:outerShdw>
            </a:effectLst>
            <a:latin typeface="Maiandra GD" pitchFamily="34" charset="0"/>
          </a:endParaRPr>
        </a:p>
      </dsp:txBody>
      <dsp:txXfrm>
        <a:off x="2466396" y="1323479"/>
        <a:ext cx="18613" cy="18613"/>
      </dsp:txXfrm>
    </dsp:sp>
    <dsp:sp modelId="{B2906DEB-08E2-4D5F-B1F0-5F24595B5198}">
      <dsp:nvSpPr>
        <dsp:cNvPr id="0" name=""/>
        <dsp:cNvSpPr/>
      </dsp:nvSpPr>
      <dsp:spPr>
        <a:xfrm>
          <a:off x="2416655" y="352647"/>
          <a:ext cx="1075773" cy="961496"/>
        </a:xfrm>
        <a:prstGeom prst="ellipse">
          <a:avLst/>
        </a:prstGeom>
        <a:gradFill rotWithShape="0">
          <a:gsLst>
            <a:gs pos="0">
              <a:schemeClr val="accent5">
                <a:hueOff val="1697671"/>
                <a:satOff val="-8646"/>
                <a:lumOff val="1596"/>
                <a:alphaOff val="0"/>
                <a:tint val="92000"/>
                <a:satMod val="170000"/>
              </a:schemeClr>
            </a:gs>
            <a:gs pos="15000">
              <a:schemeClr val="accent5">
                <a:hueOff val="1697671"/>
                <a:satOff val="-8646"/>
                <a:lumOff val="1596"/>
                <a:alphaOff val="0"/>
                <a:tint val="92000"/>
                <a:shade val="99000"/>
                <a:satMod val="170000"/>
              </a:schemeClr>
            </a:gs>
            <a:gs pos="62000">
              <a:schemeClr val="accent5">
                <a:hueOff val="1697671"/>
                <a:satOff val="-8646"/>
                <a:lumOff val="1596"/>
                <a:alphaOff val="0"/>
                <a:tint val="96000"/>
                <a:shade val="80000"/>
                <a:satMod val="170000"/>
              </a:schemeClr>
            </a:gs>
            <a:gs pos="97000">
              <a:schemeClr val="accent5">
                <a:hueOff val="1697671"/>
                <a:satOff val="-8646"/>
                <a:lumOff val="1596"/>
                <a:alphaOff val="0"/>
                <a:tint val="98000"/>
                <a:shade val="63000"/>
                <a:satMod val="170000"/>
              </a:schemeClr>
            </a:gs>
            <a:gs pos="100000">
              <a:schemeClr val="accent5">
                <a:hueOff val="1697671"/>
                <a:satOff val="-8646"/>
                <a:lumOff val="159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1697671"/>
              <a:satOff val="-8646"/>
              <a:lumOff val="159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a:effectLst>
                <a:outerShdw blurRad="38100" dist="38100" dir="2700000" algn="tl">
                  <a:srgbClr val="000000">
                    <a:alpha val="43137"/>
                  </a:srgbClr>
                </a:outerShdw>
              </a:effectLst>
              <a:latin typeface="Maiandra GD" pitchFamily="34" charset="0"/>
            </a:rPr>
            <a:t>Sosyal Hayat</a:t>
          </a:r>
        </a:p>
      </dsp:txBody>
      <dsp:txXfrm>
        <a:off x="2574198" y="493455"/>
        <a:ext cx="760687" cy="679880"/>
      </dsp:txXfrm>
    </dsp:sp>
    <dsp:sp modelId="{CBDB6F33-3A7E-4A44-B159-AA0C0BE60055}">
      <dsp:nvSpPr>
        <dsp:cNvPr id="0" name=""/>
        <dsp:cNvSpPr/>
      </dsp:nvSpPr>
      <dsp:spPr>
        <a:xfrm>
          <a:off x="2560024" y="1810147"/>
          <a:ext cx="321217" cy="37323"/>
        </a:xfrm>
        <a:custGeom>
          <a:avLst/>
          <a:gdLst/>
          <a:ahLst/>
          <a:cxnLst/>
          <a:rect l="0" t="0" r="0" b="0"/>
          <a:pathLst>
            <a:path>
              <a:moveTo>
                <a:pt x="0" y="18661"/>
              </a:moveTo>
              <a:lnTo>
                <a:pt x="321217" y="186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b="1" kern="1200">
            <a:effectLst>
              <a:outerShdw blurRad="38100" dist="38100" dir="2700000" algn="tl">
                <a:srgbClr val="000000">
                  <a:alpha val="43137"/>
                </a:srgbClr>
              </a:outerShdw>
            </a:effectLst>
            <a:latin typeface="Maiandra GD" pitchFamily="34" charset="0"/>
          </a:endParaRPr>
        </a:p>
      </dsp:txBody>
      <dsp:txXfrm>
        <a:off x="2712603" y="1820778"/>
        <a:ext cx="16060" cy="16060"/>
      </dsp:txXfrm>
    </dsp:sp>
    <dsp:sp modelId="{3767D12C-0873-48FA-A97B-B7C41C6399CD}">
      <dsp:nvSpPr>
        <dsp:cNvPr id="0" name=""/>
        <dsp:cNvSpPr/>
      </dsp:nvSpPr>
      <dsp:spPr>
        <a:xfrm>
          <a:off x="2881242" y="1415123"/>
          <a:ext cx="971226" cy="827371"/>
        </a:xfrm>
        <a:prstGeom prst="ellipse">
          <a:avLst/>
        </a:prstGeom>
        <a:gradFill rotWithShape="0">
          <a:gsLst>
            <a:gs pos="0">
              <a:schemeClr val="accent5">
                <a:hueOff val="3395341"/>
                <a:satOff val="-17291"/>
                <a:lumOff val="3193"/>
                <a:alphaOff val="0"/>
                <a:tint val="92000"/>
                <a:satMod val="170000"/>
              </a:schemeClr>
            </a:gs>
            <a:gs pos="15000">
              <a:schemeClr val="accent5">
                <a:hueOff val="3395341"/>
                <a:satOff val="-17291"/>
                <a:lumOff val="3193"/>
                <a:alphaOff val="0"/>
                <a:tint val="92000"/>
                <a:shade val="99000"/>
                <a:satMod val="170000"/>
              </a:schemeClr>
            </a:gs>
            <a:gs pos="62000">
              <a:schemeClr val="accent5">
                <a:hueOff val="3395341"/>
                <a:satOff val="-17291"/>
                <a:lumOff val="3193"/>
                <a:alphaOff val="0"/>
                <a:tint val="96000"/>
                <a:shade val="80000"/>
                <a:satMod val="170000"/>
              </a:schemeClr>
            </a:gs>
            <a:gs pos="97000">
              <a:schemeClr val="accent5">
                <a:hueOff val="3395341"/>
                <a:satOff val="-17291"/>
                <a:lumOff val="3193"/>
                <a:alphaOff val="0"/>
                <a:tint val="98000"/>
                <a:shade val="63000"/>
                <a:satMod val="170000"/>
              </a:schemeClr>
            </a:gs>
            <a:gs pos="100000">
              <a:schemeClr val="accent5">
                <a:hueOff val="3395341"/>
                <a:satOff val="-17291"/>
                <a:lumOff val="319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3395341"/>
              <a:satOff val="-17291"/>
              <a:lumOff val="319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tr-TR" sz="1050" b="1" kern="1200" dirty="0">
              <a:effectLst>
                <a:outerShdw blurRad="38100" dist="38100" dir="2700000" algn="tl">
                  <a:srgbClr val="000000">
                    <a:alpha val="43137"/>
                  </a:srgbClr>
                </a:outerShdw>
              </a:effectLst>
              <a:latin typeface="Maiandra GD" pitchFamily="34" charset="0"/>
            </a:rPr>
            <a:t>Dinlenme</a:t>
          </a:r>
        </a:p>
      </dsp:txBody>
      <dsp:txXfrm>
        <a:off x="3023475" y="1536289"/>
        <a:ext cx="686760" cy="585039"/>
      </dsp:txXfrm>
    </dsp:sp>
    <dsp:sp modelId="{1A1A15EC-8958-40A0-B26F-6C02DE0D6B69}">
      <dsp:nvSpPr>
        <dsp:cNvPr id="0" name=""/>
        <dsp:cNvSpPr/>
      </dsp:nvSpPr>
      <dsp:spPr>
        <a:xfrm rot="2772213">
          <a:off x="2289570" y="2306169"/>
          <a:ext cx="372263" cy="37323"/>
        </a:xfrm>
        <a:custGeom>
          <a:avLst/>
          <a:gdLst/>
          <a:ahLst/>
          <a:cxnLst/>
          <a:rect l="0" t="0" r="0" b="0"/>
          <a:pathLst>
            <a:path>
              <a:moveTo>
                <a:pt x="0" y="18661"/>
              </a:moveTo>
              <a:lnTo>
                <a:pt x="372263" y="186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b="1" kern="1200">
            <a:effectLst>
              <a:outerShdw blurRad="38100" dist="38100" dir="2700000" algn="tl">
                <a:srgbClr val="000000">
                  <a:alpha val="43137"/>
                </a:srgbClr>
              </a:outerShdw>
            </a:effectLst>
            <a:latin typeface="Maiandra GD" pitchFamily="34" charset="0"/>
          </a:endParaRPr>
        </a:p>
      </dsp:txBody>
      <dsp:txXfrm>
        <a:off x="2466395" y="2315525"/>
        <a:ext cx="18613" cy="18613"/>
      </dsp:txXfrm>
    </dsp:sp>
    <dsp:sp modelId="{164E0DD3-6A27-4A20-A917-AF106DD2F9AE}">
      <dsp:nvSpPr>
        <dsp:cNvPr id="0" name=""/>
        <dsp:cNvSpPr/>
      </dsp:nvSpPr>
      <dsp:spPr>
        <a:xfrm>
          <a:off x="2416655" y="2343470"/>
          <a:ext cx="1075773" cy="961504"/>
        </a:xfrm>
        <a:prstGeom prst="ellipse">
          <a:avLst/>
        </a:prstGeom>
        <a:gradFill rotWithShape="0">
          <a:gsLst>
            <a:gs pos="0">
              <a:schemeClr val="accent5">
                <a:hueOff val="5093012"/>
                <a:satOff val="-25937"/>
                <a:lumOff val="4789"/>
                <a:alphaOff val="0"/>
                <a:tint val="92000"/>
                <a:satMod val="170000"/>
              </a:schemeClr>
            </a:gs>
            <a:gs pos="15000">
              <a:schemeClr val="accent5">
                <a:hueOff val="5093012"/>
                <a:satOff val="-25937"/>
                <a:lumOff val="4789"/>
                <a:alphaOff val="0"/>
                <a:tint val="92000"/>
                <a:shade val="99000"/>
                <a:satMod val="170000"/>
              </a:schemeClr>
            </a:gs>
            <a:gs pos="62000">
              <a:schemeClr val="accent5">
                <a:hueOff val="5093012"/>
                <a:satOff val="-25937"/>
                <a:lumOff val="4789"/>
                <a:alphaOff val="0"/>
                <a:tint val="96000"/>
                <a:shade val="80000"/>
                <a:satMod val="170000"/>
              </a:schemeClr>
            </a:gs>
            <a:gs pos="97000">
              <a:schemeClr val="accent5">
                <a:hueOff val="5093012"/>
                <a:satOff val="-25937"/>
                <a:lumOff val="4789"/>
                <a:alphaOff val="0"/>
                <a:tint val="98000"/>
                <a:shade val="63000"/>
                <a:satMod val="170000"/>
              </a:schemeClr>
            </a:gs>
            <a:gs pos="100000">
              <a:schemeClr val="accent5">
                <a:hueOff val="5093012"/>
                <a:satOff val="-25937"/>
                <a:lumOff val="478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5093012"/>
              <a:satOff val="-25937"/>
              <a:lumOff val="478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a:effectLst>
                <a:outerShdw blurRad="38100" dist="38100" dir="2700000" algn="tl">
                  <a:srgbClr val="000000">
                    <a:alpha val="43137"/>
                  </a:srgbClr>
                </a:outerShdw>
              </a:effectLst>
              <a:latin typeface="Maiandra GD" pitchFamily="34" charset="0"/>
            </a:rPr>
            <a:t>İş /Okul</a:t>
          </a:r>
        </a:p>
      </dsp:txBody>
      <dsp:txXfrm>
        <a:off x="2574198" y="2484279"/>
        <a:ext cx="760687" cy="679886"/>
      </dsp:txXfrm>
    </dsp:sp>
    <dsp:sp modelId="{92B9474D-0C3C-4B72-9CA1-35325A8F2DB2}">
      <dsp:nvSpPr>
        <dsp:cNvPr id="0" name=""/>
        <dsp:cNvSpPr/>
      </dsp:nvSpPr>
      <dsp:spPr>
        <a:xfrm rot="5500010">
          <a:off x="1719598" y="2530105"/>
          <a:ext cx="519087" cy="37323"/>
        </a:xfrm>
        <a:custGeom>
          <a:avLst/>
          <a:gdLst/>
          <a:ahLst/>
          <a:cxnLst/>
          <a:rect l="0" t="0" r="0" b="0"/>
          <a:pathLst>
            <a:path>
              <a:moveTo>
                <a:pt x="0" y="18661"/>
              </a:moveTo>
              <a:lnTo>
                <a:pt x="519087" y="186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b="1" kern="1200">
            <a:latin typeface="Maiandra GD" pitchFamily="34" charset="0"/>
          </a:endParaRPr>
        </a:p>
      </dsp:txBody>
      <dsp:txXfrm rot="10800000">
        <a:off x="1966165" y="2535789"/>
        <a:ext cx="25954" cy="25954"/>
      </dsp:txXfrm>
    </dsp:sp>
    <dsp:sp modelId="{E68CF13F-E092-441A-B927-D81C39A3E15A}">
      <dsp:nvSpPr>
        <dsp:cNvPr id="0" name=""/>
        <dsp:cNvSpPr/>
      </dsp:nvSpPr>
      <dsp:spPr>
        <a:xfrm>
          <a:off x="1469982" y="2808061"/>
          <a:ext cx="978292" cy="856949"/>
        </a:xfrm>
        <a:prstGeom prst="ellipse">
          <a:avLst/>
        </a:prstGeom>
        <a:gradFill rotWithShape="0">
          <a:gsLst>
            <a:gs pos="0">
              <a:schemeClr val="accent5">
                <a:hueOff val="6790683"/>
                <a:satOff val="-34583"/>
                <a:lumOff val="6386"/>
                <a:alphaOff val="0"/>
                <a:tint val="92000"/>
                <a:satMod val="170000"/>
              </a:schemeClr>
            </a:gs>
            <a:gs pos="15000">
              <a:schemeClr val="accent5">
                <a:hueOff val="6790683"/>
                <a:satOff val="-34583"/>
                <a:lumOff val="6386"/>
                <a:alphaOff val="0"/>
                <a:tint val="92000"/>
                <a:shade val="99000"/>
                <a:satMod val="170000"/>
              </a:schemeClr>
            </a:gs>
            <a:gs pos="62000">
              <a:schemeClr val="accent5">
                <a:hueOff val="6790683"/>
                <a:satOff val="-34583"/>
                <a:lumOff val="6386"/>
                <a:alphaOff val="0"/>
                <a:tint val="96000"/>
                <a:shade val="80000"/>
                <a:satMod val="170000"/>
              </a:schemeClr>
            </a:gs>
            <a:gs pos="97000">
              <a:schemeClr val="accent5">
                <a:hueOff val="6790683"/>
                <a:satOff val="-34583"/>
                <a:lumOff val="6386"/>
                <a:alphaOff val="0"/>
                <a:tint val="98000"/>
                <a:shade val="63000"/>
                <a:satMod val="170000"/>
              </a:schemeClr>
            </a:gs>
            <a:gs pos="100000">
              <a:schemeClr val="accent5">
                <a:hueOff val="6790683"/>
                <a:satOff val="-34583"/>
                <a:lumOff val="638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6790683"/>
              <a:satOff val="-34583"/>
              <a:lumOff val="638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a:latin typeface="Maiandra GD" pitchFamily="34" charset="0"/>
            </a:rPr>
            <a:t>Yeterli beslenme</a:t>
          </a:r>
        </a:p>
      </dsp:txBody>
      <dsp:txXfrm>
        <a:off x="1613250" y="2933558"/>
        <a:ext cx="691756" cy="605955"/>
      </dsp:txXfrm>
    </dsp:sp>
    <dsp:sp modelId="{0CE7DE3A-7007-422A-8EA2-7014167F3E2A}">
      <dsp:nvSpPr>
        <dsp:cNvPr id="0" name=""/>
        <dsp:cNvSpPr/>
      </dsp:nvSpPr>
      <dsp:spPr>
        <a:xfrm rot="8169302">
          <a:off x="1189833" y="2339501"/>
          <a:ext cx="518243" cy="37323"/>
        </a:xfrm>
        <a:custGeom>
          <a:avLst/>
          <a:gdLst/>
          <a:ahLst/>
          <a:cxnLst/>
          <a:rect l="0" t="0" r="0" b="0"/>
          <a:pathLst>
            <a:path>
              <a:moveTo>
                <a:pt x="0" y="18661"/>
              </a:moveTo>
              <a:lnTo>
                <a:pt x="518243" y="186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b="1" kern="1200">
            <a:latin typeface="Maiandra GD" pitchFamily="34" charset="0"/>
          </a:endParaRPr>
        </a:p>
      </dsp:txBody>
      <dsp:txXfrm rot="10800000">
        <a:off x="1435998" y="2345206"/>
        <a:ext cx="25912" cy="25912"/>
      </dsp:txXfrm>
    </dsp:sp>
    <dsp:sp modelId="{981EE891-C2B8-4F29-8200-272DA8416057}">
      <dsp:nvSpPr>
        <dsp:cNvPr id="0" name=""/>
        <dsp:cNvSpPr/>
      </dsp:nvSpPr>
      <dsp:spPr>
        <a:xfrm>
          <a:off x="550029" y="2410537"/>
          <a:ext cx="827371" cy="827371"/>
        </a:xfrm>
        <a:prstGeom prst="ellipse">
          <a:avLst/>
        </a:prstGeom>
        <a:gradFill rotWithShape="0">
          <a:gsLst>
            <a:gs pos="0">
              <a:schemeClr val="accent5">
                <a:hueOff val="8488353"/>
                <a:satOff val="-43229"/>
                <a:lumOff val="7982"/>
                <a:alphaOff val="0"/>
                <a:tint val="92000"/>
                <a:satMod val="170000"/>
              </a:schemeClr>
            </a:gs>
            <a:gs pos="15000">
              <a:schemeClr val="accent5">
                <a:hueOff val="8488353"/>
                <a:satOff val="-43229"/>
                <a:lumOff val="7982"/>
                <a:alphaOff val="0"/>
                <a:tint val="92000"/>
                <a:shade val="99000"/>
                <a:satMod val="170000"/>
              </a:schemeClr>
            </a:gs>
            <a:gs pos="62000">
              <a:schemeClr val="accent5">
                <a:hueOff val="8488353"/>
                <a:satOff val="-43229"/>
                <a:lumOff val="7982"/>
                <a:alphaOff val="0"/>
                <a:tint val="96000"/>
                <a:shade val="80000"/>
                <a:satMod val="170000"/>
              </a:schemeClr>
            </a:gs>
            <a:gs pos="97000">
              <a:schemeClr val="accent5">
                <a:hueOff val="8488353"/>
                <a:satOff val="-43229"/>
                <a:lumOff val="7982"/>
                <a:alphaOff val="0"/>
                <a:tint val="98000"/>
                <a:shade val="63000"/>
                <a:satMod val="170000"/>
              </a:schemeClr>
            </a:gs>
            <a:gs pos="100000">
              <a:schemeClr val="accent5">
                <a:hueOff val="8488353"/>
                <a:satOff val="-43229"/>
                <a:lumOff val="798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8488353"/>
              <a:satOff val="-43229"/>
              <a:lumOff val="798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a:latin typeface="Maiandra GD" pitchFamily="34" charset="0"/>
            </a:rPr>
            <a:t>Spor</a:t>
          </a:r>
        </a:p>
      </dsp:txBody>
      <dsp:txXfrm>
        <a:off x="671195" y="2531703"/>
        <a:ext cx="585039" cy="585039"/>
      </dsp:txXfrm>
    </dsp:sp>
    <dsp:sp modelId="{D80272BE-E75F-4694-ADE4-552CAAA5352D}">
      <dsp:nvSpPr>
        <dsp:cNvPr id="0" name=""/>
        <dsp:cNvSpPr/>
      </dsp:nvSpPr>
      <dsp:spPr>
        <a:xfrm rot="10800000">
          <a:off x="965086" y="1810147"/>
          <a:ext cx="475074" cy="37323"/>
        </a:xfrm>
        <a:custGeom>
          <a:avLst/>
          <a:gdLst/>
          <a:ahLst/>
          <a:cxnLst/>
          <a:rect l="0" t="0" r="0" b="0"/>
          <a:pathLst>
            <a:path>
              <a:moveTo>
                <a:pt x="0" y="18661"/>
              </a:moveTo>
              <a:lnTo>
                <a:pt x="475074" y="186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b="1" kern="1200">
            <a:latin typeface="Maiandra GD" pitchFamily="34" charset="0"/>
          </a:endParaRPr>
        </a:p>
      </dsp:txBody>
      <dsp:txXfrm rot="10800000">
        <a:off x="1190747" y="1816932"/>
        <a:ext cx="23753" cy="23753"/>
      </dsp:txXfrm>
    </dsp:sp>
    <dsp:sp modelId="{7BD982AE-8D25-4F1C-BC57-5163D9A9E2C0}">
      <dsp:nvSpPr>
        <dsp:cNvPr id="0" name=""/>
        <dsp:cNvSpPr/>
      </dsp:nvSpPr>
      <dsp:spPr>
        <a:xfrm>
          <a:off x="137715" y="1415123"/>
          <a:ext cx="827371" cy="827371"/>
        </a:xfrm>
        <a:prstGeom prst="ellipse">
          <a:avLst/>
        </a:prstGeom>
        <a:gradFill rotWithShape="0">
          <a:gsLst>
            <a:gs pos="0">
              <a:schemeClr val="accent5">
                <a:hueOff val="10186024"/>
                <a:satOff val="-51874"/>
                <a:lumOff val="9579"/>
                <a:alphaOff val="0"/>
                <a:tint val="92000"/>
                <a:satMod val="170000"/>
              </a:schemeClr>
            </a:gs>
            <a:gs pos="15000">
              <a:schemeClr val="accent5">
                <a:hueOff val="10186024"/>
                <a:satOff val="-51874"/>
                <a:lumOff val="9579"/>
                <a:alphaOff val="0"/>
                <a:tint val="92000"/>
                <a:shade val="99000"/>
                <a:satMod val="170000"/>
              </a:schemeClr>
            </a:gs>
            <a:gs pos="62000">
              <a:schemeClr val="accent5">
                <a:hueOff val="10186024"/>
                <a:satOff val="-51874"/>
                <a:lumOff val="9579"/>
                <a:alphaOff val="0"/>
                <a:tint val="96000"/>
                <a:shade val="80000"/>
                <a:satMod val="170000"/>
              </a:schemeClr>
            </a:gs>
            <a:gs pos="97000">
              <a:schemeClr val="accent5">
                <a:hueOff val="10186024"/>
                <a:satOff val="-51874"/>
                <a:lumOff val="9579"/>
                <a:alphaOff val="0"/>
                <a:tint val="98000"/>
                <a:shade val="63000"/>
                <a:satMod val="170000"/>
              </a:schemeClr>
            </a:gs>
            <a:gs pos="100000">
              <a:schemeClr val="accent5">
                <a:hueOff val="10186024"/>
                <a:satOff val="-51874"/>
                <a:lumOff val="957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10186024"/>
              <a:satOff val="-51874"/>
              <a:lumOff val="957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latin typeface="Maiandra GD" pitchFamily="34" charset="0"/>
            </a:rPr>
            <a:t>Sınava Hazırlık</a:t>
          </a:r>
        </a:p>
      </dsp:txBody>
      <dsp:txXfrm>
        <a:off x="258881" y="1536289"/>
        <a:ext cx="585039" cy="585039"/>
      </dsp:txXfrm>
    </dsp:sp>
    <dsp:sp modelId="{3D94DE9E-8C1D-4AC4-8FA7-B2B009CE1626}">
      <dsp:nvSpPr>
        <dsp:cNvPr id="0" name=""/>
        <dsp:cNvSpPr/>
      </dsp:nvSpPr>
      <dsp:spPr>
        <a:xfrm rot="13430698">
          <a:off x="1189833" y="1280794"/>
          <a:ext cx="518243" cy="37323"/>
        </a:xfrm>
        <a:custGeom>
          <a:avLst/>
          <a:gdLst/>
          <a:ahLst/>
          <a:cxnLst/>
          <a:rect l="0" t="0" r="0" b="0"/>
          <a:pathLst>
            <a:path>
              <a:moveTo>
                <a:pt x="0" y="18661"/>
              </a:moveTo>
              <a:lnTo>
                <a:pt x="518243" y="186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b="1" kern="1200">
            <a:latin typeface="Maiandra GD" pitchFamily="34" charset="0"/>
          </a:endParaRPr>
        </a:p>
      </dsp:txBody>
      <dsp:txXfrm rot="10800000">
        <a:off x="1435998" y="1286499"/>
        <a:ext cx="25912" cy="25912"/>
      </dsp:txXfrm>
    </dsp:sp>
    <dsp:sp modelId="{3FCB922F-9D31-4B33-9DA1-0F065967E4A7}">
      <dsp:nvSpPr>
        <dsp:cNvPr id="0" name=""/>
        <dsp:cNvSpPr/>
      </dsp:nvSpPr>
      <dsp:spPr>
        <a:xfrm>
          <a:off x="550029" y="419710"/>
          <a:ext cx="827371" cy="827371"/>
        </a:xfrm>
        <a:prstGeom prst="ellipse">
          <a:avLst/>
        </a:prstGeom>
        <a:gradFill rotWithShape="0">
          <a:gsLst>
            <a:gs pos="0">
              <a:schemeClr val="accent5">
                <a:hueOff val="11883694"/>
                <a:satOff val="-60520"/>
                <a:lumOff val="11175"/>
                <a:alphaOff val="0"/>
                <a:tint val="92000"/>
                <a:satMod val="170000"/>
              </a:schemeClr>
            </a:gs>
            <a:gs pos="15000">
              <a:schemeClr val="accent5">
                <a:hueOff val="11883694"/>
                <a:satOff val="-60520"/>
                <a:lumOff val="11175"/>
                <a:alphaOff val="0"/>
                <a:tint val="92000"/>
                <a:shade val="99000"/>
                <a:satMod val="170000"/>
              </a:schemeClr>
            </a:gs>
            <a:gs pos="62000">
              <a:schemeClr val="accent5">
                <a:hueOff val="11883694"/>
                <a:satOff val="-60520"/>
                <a:lumOff val="11175"/>
                <a:alphaOff val="0"/>
                <a:tint val="96000"/>
                <a:shade val="80000"/>
                <a:satMod val="170000"/>
              </a:schemeClr>
            </a:gs>
            <a:gs pos="97000">
              <a:schemeClr val="accent5">
                <a:hueOff val="11883694"/>
                <a:satOff val="-60520"/>
                <a:lumOff val="11175"/>
                <a:alphaOff val="0"/>
                <a:tint val="98000"/>
                <a:shade val="63000"/>
                <a:satMod val="170000"/>
              </a:schemeClr>
            </a:gs>
            <a:gs pos="100000">
              <a:schemeClr val="accent5">
                <a:hueOff val="11883694"/>
                <a:satOff val="-60520"/>
                <a:lumOff val="111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11883694"/>
              <a:satOff val="-60520"/>
              <a:lumOff val="1117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a:latin typeface="Maiandra GD" pitchFamily="34" charset="0"/>
            </a:rPr>
            <a:t>Aile </a:t>
          </a:r>
        </a:p>
      </dsp:txBody>
      <dsp:txXfrm>
        <a:off x="671195" y="540876"/>
        <a:ext cx="585039" cy="58503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t>23.08.2023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t>23.08.2023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t>23.08.2023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t>23.08.2023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t>23.08.2023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t>23.08.2023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t>23.08.2023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t>23.08.2023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t>23.08.2023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35540" y="581315"/>
            <a:ext cx="3570696" cy="1938992"/>
          </a:xfrm>
          <a:prstGeom prst="rect">
            <a:avLst/>
          </a:prstGeom>
          <a:noFill/>
        </p:spPr>
        <p:txBody>
          <a:bodyPr wrap="square" rtlCol="0">
            <a:spAutoFit/>
          </a:bodyPr>
          <a:lstStyle/>
          <a:p>
            <a:pPr algn="ctr"/>
            <a:endParaRPr lang="tr-TR" sz="2400" b="1" dirty="0">
              <a:solidFill>
                <a:srgbClr val="FF0000"/>
              </a:solidFill>
            </a:endParaRPr>
          </a:p>
          <a:p>
            <a:pPr algn="ctr"/>
            <a:r>
              <a:rPr lang="tr-TR" sz="2400" b="1" dirty="0" smtClean="0">
                <a:solidFill>
                  <a:srgbClr val="FF0000"/>
                </a:solidFill>
              </a:rPr>
              <a:t>ZAMAN</a:t>
            </a:r>
            <a:endParaRPr lang="tr-TR" sz="2400" b="1" dirty="0">
              <a:solidFill>
                <a:srgbClr val="FF0000"/>
              </a:solidFill>
            </a:endParaRPr>
          </a:p>
          <a:p>
            <a:pPr algn="ctr"/>
            <a:r>
              <a:rPr lang="tr-TR" sz="2400" b="1" dirty="0" smtClean="0">
                <a:solidFill>
                  <a:srgbClr val="FF0000"/>
                </a:solidFill>
              </a:rPr>
              <a:t>YÖNETİMİ</a:t>
            </a:r>
            <a:endParaRPr lang="tr-TR" sz="2400" b="1" dirty="0">
              <a:solidFill>
                <a:srgbClr val="FF0000"/>
              </a:solidFill>
            </a:endParaRPr>
          </a:p>
          <a:p>
            <a:pPr algn="ctr"/>
            <a:r>
              <a:rPr lang="tr-TR" sz="2400" b="1" dirty="0" smtClean="0">
                <a:solidFill>
                  <a:srgbClr val="FF0000"/>
                </a:solidFill>
              </a:rPr>
              <a:t>(</a:t>
            </a:r>
            <a:r>
              <a:rPr lang="tr-TR" sz="2400" b="1" dirty="0">
                <a:solidFill>
                  <a:srgbClr val="FF0000"/>
                </a:solidFill>
              </a:rPr>
              <a:t>ÖĞRENCİLERE YÖNELİK</a:t>
            </a:r>
            <a:r>
              <a:rPr lang="tr-TR" sz="2400" b="1" dirty="0" smtClean="0">
                <a:solidFill>
                  <a:srgbClr val="FF0000"/>
                </a:solidFill>
              </a:rPr>
              <a:t>)</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6" name="Picture 2" descr="D:\Users\Hp\Desktop\zaman-yönetimi-1280x8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6225" y="238610"/>
            <a:ext cx="2624625" cy="16403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D:\Users\Hp\Desktop\insan-kaynaklari-zaman-yonetimi-nasil-uygulanir@2x-1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4665" y="2854631"/>
            <a:ext cx="2267744" cy="149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3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İYİ BİR ZAMAN YÖNETİMİ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915566"/>
            <a:ext cx="4448031" cy="3170099"/>
          </a:xfrm>
          <a:prstGeom prst="rect">
            <a:avLst/>
          </a:prstGeom>
        </p:spPr>
        <p:txBody>
          <a:bodyPr wrap="square">
            <a:spAutoFit/>
          </a:bodyPr>
          <a:lstStyle/>
          <a:p>
            <a:r>
              <a:rPr lang="tr-TR" sz="2000" b="1" i="1" dirty="0" smtClean="0">
                <a:solidFill>
                  <a:srgbClr val="FF0000"/>
                </a:solidFill>
              </a:rPr>
              <a:t>Kendinizi tanıyın.</a:t>
            </a:r>
          </a:p>
          <a:p>
            <a:endParaRPr lang="tr-TR" sz="2000" b="1" i="1" dirty="0">
              <a:solidFill>
                <a:srgbClr val="FF0000"/>
              </a:solidFill>
            </a:endParaRPr>
          </a:p>
          <a:p>
            <a:r>
              <a:rPr lang="tr-TR" sz="2000" dirty="0"/>
              <a:t>Bazı </a:t>
            </a:r>
            <a:r>
              <a:rPr lang="tr-TR" sz="2000" dirty="0" smtClean="0"/>
              <a:t>öğrenciler </a:t>
            </a:r>
            <a:r>
              <a:rPr lang="tr-TR" sz="2000" dirty="0"/>
              <a:t>akşam saatlerinde çalışmaya başladığında daha zinde </a:t>
            </a:r>
            <a:r>
              <a:rPr lang="tr-TR" sz="2000" dirty="0" smtClean="0"/>
              <a:t>hisseder </a:t>
            </a:r>
            <a:r>
              <a:rPr lang="tr-TR" sz="2000" dirty="0"/>
              <a:t>ve kolay öğrenirler. Bazıları ise sabah erken saatlerde yaptığı çalışmadan verim alır. </a:t>
            </a:r>
            <a:r>
              <a:rPr lang="tr-TR" sz="2000" dirty="0" smtClean="0"/>
              <a:t>Planınızı </a:t>
            </a:r>
            <a:r>
              <a:rPr lang="tr-TR" sz="2000" dirty="0"/>
              <a:t>buna göre düzenlediğinizde sizin için verimli olan vakitte çalışmak kısa sürede öğrenmenize katkıda bulunabilir.</a:t>
            </a:r>
          </a:p>
        </p:txBody>
      </p:sp>
      <p:pic>
        <p:nvPicPr>
          <p:cNvPr id="9218" name="Picture 2" descr="D:\Users\Hp\Desktop\depositphotos_262959604-stock-illustration-cute-girl-and-cat-stan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902" y="915566"/>
            <a:ext cx="347042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67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İYİ BİR ZAMAN YÖNETİMİ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915566"/>
            <a:ext cx="4808071" cy="4031873"/>
          </a:xfrm>
          <a:prstGeom prst="rect">
            <a:avLst/>
          </a:prstGeom>
        </p:spPr>
        <p:txBody>
          <a:bodyPr wrap="square">
            <a:spAutoFit/>
          </a:bodyPr>
          <a:lstStyle/>
          <a:p>
            <a:r>
              <a:rPr lang="tr-TR" sz="2000" b="1" i="1" dirty="0" smtClean="0">
                <a:solidFill>
                  <a:srgbClr val="FF0000"/>
                </a:solidFill>
              </a:rPr>
              <a:t>Böl ve yönet.</a:t>
            </a:r>
          </a:p>
          <a:p>
            <a:endParaRPr lang="tr-TR" sz="2000" b="1" i="1" dirty="0">
              <a:solidFill>
                <a:srgbClr val="FF0000"/>
              </a:solidFill>
            </a:endParaRPr>
          </a:p>
          <a:p>
            <a:r>
              <a:rPr lang="tr-TR" dirty="0"/>
              <a:t>İhtiyaç duyduğunuz ve ayırdığınız zaman sizin için yeterli olmayabilir. Örneğin bilgisayarda hazırlamanız gereken bir ödev var ve gerekli programı açamıyorsunuz ya da </a:t>
            </a:r>
            <a:r>
              <a:rPr lang="tr-TR" dirty="0" smtClean="0"/>
              <a:t>bilgisayarınız </a:t>
            </a:r>
            <a:r>
              <a:rPr lang="tr-TR" dirty="0"/>
              <a:t>bozuldu. Bu gibi sorunlar ayırdığınız zamanı etkiler ve sıkışık bir programınız varsa her şey alt üst olabilir. Bunu önlemek için etkinliğiniz için ihtiyaç duyduğunuz zamanın biraz fazlasını </a:t>
            </a:r>
            <a:r>
              <a:rPr lang="tr-TR" dirty="0" smtClean="0"/>
              <a:t>hesaplayın </a:t>
            </a:r>
            <a:r>
              <a:rPr lang="tr-TR" dirty="0"/>
              <a:t>ki olası bir problemi çözmek için </a:t>
            </a:r>
            <a:r>
              <a:rPr lang="tr-TR" dirty="0" smtClean="0"/>
              <a:t>vaktiniz </a:t>
            </a:r>
            <a:r>
              <a:rPr lang="tr-TR" dirty="0"/>
              <a:t>olsun. Bu </a:t>
            </a:r>
            <a:r>
              <a:rPr lang="tr-TR" dirty="0" smtClean="0"/>
              <a:t>yetiştirememe </a:t>
            </a:r>
            <a:r>
              <a:rPr lang="tr-TR" dirty="0"/>
              <a:t>kaygısıyla strese girmenizi de önleyecektir.</a:t>
            </a:r>
          </a:p>
        </p:txBody>
      </p:sp>
      <p:pic>
        <p:nvPicPr>
          <p:cNvPr id="10242" name="Picture 2" descr="D:\Users\Hp\Desktop\Musteri-Deneyim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5953" y="2067694"/>
            <a:ext cx="2751574" cy="192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13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İYİ BİR ZAMAN YÖNETİMİ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915566"/>
            <a:ext cx="5168111" cy="3754874"/>
          </a:xfrm>
          <a:prstGeom prst="rect">
            <a:avLst/>
          </a:prstGeom>
        </p:spPr>
        <p:txBody>
          <a:bodyPr wrap="square">
            <a:spAutoFit/>
          </a:bodyPr>
          <a:lstStyle/>
          <a:p>
            <a:r>
              <a:rPr lang="tr-TR" sz="2000" b="1" i="1" dirty="0" smtClean="0">
                <a:solidFill>
                  <a:srgbClr val="FF0000"/>
                </a:solidFill>
              </a:rPr>
              <a:t>Her konuyu bir kez değerlendirin.</a:t>
            </a:r>
          </a:p>
          <a:p>
            <a:endParaRPr lang="tr-TR" sz="2000" b="1" i="1" dirty="0">
              <a:solidFill>
                <a:srgbClr val="FF0000"/>
              </a:solidFill>
            </a:endParaRPr>
          </a:p>
          <a:p>
            <a:r>
              <a:rPr lang="tr-TR" dirty="0"/>
              <a:t>Bazı öğrenciler ders </a:t>
            </a:r>
            <a:r>
              <a:rPr lang="tr-TR" dirty="0" smtClean="0"/>
              <a:t>çalışırken </a:t>
            </a:r>
            <a:r>
              <a:rPr lang="tr-TR" dirty="0"/>
              <a:t>bir konuyu 3 kez okur, beş kez yazar, çeşitli notlar alır, tekrar tekrar çalışır. Bu tamamen bir zaman kaybıdır. Önceliğiniz bütün konuları tek seferde okuyup, çalışmak olmalıdır. Tek </a:t>
            </a:r>
            <a:r>
              <a:rPr lang="tr-TR" dirty="0" smtClean="0"/>
              <a:t>seferde </a:t>
            </a:r>
            <a:r>
              <a:rPr lang="tr-TR" dirty="0"/>
              <a:t>okuyup anlamanız inanılmaz bir zaman tasarrufu yaratacaktır. Bunun için okuma ve anlama hızınızı arttıracak göz pratikleri </a:t>
            </a:r>
            <a:r>
              <a:rPr lang="tr-TR" dirty="0" smtClean="0"/>
              <a:t>yapabilirsiniz</a:t>
            </a:r>
            <a:r>
              <a:rPr lang="tr-TR" dirty="0"/>
              <a:t>. Eğer yeterince kavrayamadıysanız tüm konulara </a:t>
            </a:r>
            <a:r>
              <a:rPr lang="tr-TR" dirty="0" smtClean="0"/>
              <a:t>çalıştıktan </a:t>
            </a:r>
            <a:r>
              <a:rPr lang="tr-TR" dirty="0"/>
              <a:t>sonra yeterli bulmadığınız konulara geri dönüş yapacak bir zaman ayarlayabilirsiniz.</a:t>
            </a:r>
          </a:p>
        </p:txBody>
      </p:sp>
      <p:pic>
        <p:nvPicPr>
          <p:cNvPr id="11267" name="Picture 3" descr="D:\Users\Hp\Desktop\17411140-illustration-of-a-young-girl-writing-on-a-white-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131590"/>
            <a:ext cx="2935504" cy="27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595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İYİ BİR ZAMAN YÖNETİMİ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915566"/>
            <a:ext cx="4448031" cy="2646878"/>
          </a:xfrm>
          <a:prstGeom prst="rect">
            <a:avLst/>
          </a:prstGeom>
        </p:spPr>
        <p:txBody>
          <a:bodyPr wrap="square">
            <a:spAutoFit/>
          </a:bodyPr>
          <a:lstStyle/>
          <a:p>
            <a:r>
              <a:rPr lang="tr-TR" sz="2000" b="1" i="1" dirty="0" smtClean="0">
                <a:solidFill>
                  <a:srgbClr val="FF0000"/>
                </a:solidFill>
              </a:rPr>
              <a:t>Odaklanmayı öğrenin.</a:t>
            </a:r>
          </a:p>
          <a:p>
            <a:endParaRPr lang="tr-TR" sz="2000" b="1" i="1" dirty="0">
              <a:solidFill>
                <a:srgbClr val="FF0000"/>
              </a:solidFill>
            </a:endParaRPr>
          </a:p>
          <a:p>
            <a:r>
              <a:rPr lang="tr-TR" dirty="0"/>
              <a:t>Odaklanmadığınızda yapacağınız etkinlik tam bir zaman kaybı olabilir. Beynimizi programlamanın ve odaklamanın zor olduğunu biliyoruz ancak odaklanmayı </a:t>
            </a:r>
            <a:r>
              <a:rPr lang="tr-TR" dirty="0" smtClean="0"/>
              <a:t>başardığınızda </a:t>
            </a:r>
            <a:r>
              <a:rPr lang="tr-TR" dirty="0"/>
              <a:t>geri dönüşler yapmanıza gerek kalmayacak ve kısa sürede çalışmanızı bitirecektir.</a:t>
            </a:r>
          </a:p>
        </p:txBody>
      </p:sp>
      <p:pic>
        <p:nvPicPr>
          <p:cNvPr id="12291" name="Picture 3" descr="D:\Users\Hp\Desktop\çözüme-odaklanma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07654"/>
            <a:ext cx="3298205" cy="141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809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İYİ BİR ZAMAN YÖNETİMİ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915566"/>
            <a:ext cx="4448031" cy="3477875"/>
          </a:xfrm>
          <a:prstGeom prst="rect">
            <a:avLst/>
          </a:prstGeom>
        </p:spPr>
        <p:txBody>
          <a:bodyPr wrap="square">
            <a:spAutoFit/>
          </a:bodyPr>
          <a:lstStyle/>
          <a:p>
            <a:r>
              <a:rPr lang="tr-TR" sz="2000" b="1" i="1" dirty="0" smtClean="0">
                <a:solidFill>
                  <a:srgbClr val="FF0000"/>
                </a:solidFill>
              </a:rPr>
              <a:t>Ödevlerinizi günü gününe yapın.</a:t>
            </a:r>
          </a:p>
          <a:p>
            <a:endParaRPr lang="tr-TR" sz="2000" b="1" i="1" dirty="0">
              <a:solidFill>
                <a:srgbClr val="FF0000"/>
              </a:solidFill>
            </a:endParaRPr>
          </a:p>
          <a:p>
            <a:r>
              <a:rPr lang="tr-TR" dirty="0"/>
              <a:t>Ödevlerinizi günü gününe yapmak olası ak-siliklerle karşılaşmanız durumunda sıkışmanızı önleyebilir. Ayrıca konuya </a:t>
            </a:r>
            <a:r>
              <a:rPr lang="tr-TR" dirty="0" smtClean="0"/>
              <a:t>hakimiyetiniz </a:t>
            </a:r>
            <a:r>
              <a:rPr lang="tr-TR" dirty="0"/>
              <a:t>yeterli </a:t>
            </a:r>
            <a:r>
              <a:rPr lang="tr-TR" dirty="0" smtClean="0"/>
              <a:t>olduğundan </a:t>
            </a:r>
            <a:r>
              <a:rPr lang="tr-TR" dirty="0"/>
              <a:t>daha kolay yapabilir ve zamandan tasarruf edebilirsiniz. Çok basit </a:t>
            </a:r>
            <a:r>
              <a:rPr lang="tr-TR" dirty="0" smtClean="0"/>
              <a:t>görünse </a:t>
            </a:r>
            <a:r>
              <a:rPr lang="tr-TR" dirty="0"/>
              <a:t>bile birkaç saat sonraya atmak bile sizin unutmanıza ve ekstra zaman harcamanıza sebep olabilir. Bu </a:t>
            </a:r>
            <a:r>
              <a:rPr lang="tr-TR" dirty="0" smtClean="0"/>
              <a:t>nedenle </a:t>
            </a:r>
            <a:r>
              <a:rPr lang="tr-TR" dirty="0"/>
              <a:t>ertesi güne bırakmak yerine mümkün olduğunca o gün bitirmeye çalışın.</a:t>
            </a:r>
          </a:p>
        </p:txBody>
      </p:sp>
      <p:pic>
        <p:nvPicPr>
          <p:cNvPr id="13314" name="Picture 2" descr="D:\Users\Hp\Desktop\6546791_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275606"/>
            <a:ext cx="3485285" cy="294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3758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İYİ BİR ZAMAN YÖNETİMİ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915566"/>
            <a:ext cx="4448031" cy="3477875"/>
          </a:xfrm>
          <a:prstGeom prst="rect">
            <a:avLst/>
          </a:prstGeom>
        </p:spPr>
        <p:txBody>
          <a:bodyPr wrap="square">
            <a:spAutoFit/>
          </a:bodyPr>
          <a:lstStyle/>
          <a:p>
            <a:r>
              <a:rPr lang="tr-TR" sz="2000" b="1" i="1" dirty="0">
                <a:solidFill>
                  <a:srgbClr val="FF0000"/>
                </a:solidFill>
              </a:rPr>
              <a:t>Hayır demekten </a:t>
            </a:r>
            <a:r>
              <a:rPr lang="tr-TR" sz="2000" b="1" i="1" dirty="0" smtClean="0">
                <a:solidFill>
                  <a:srgbClr val="FF0000"/>
                </a:solidFill>
              </a:rPr>
              <a:t>korkmayın.</a:t>
            </a:r>
          </a:p>
          <a:p>
            <a:endParaRPr lang="tr-TR" sz="2000" b="1" i="1" dirty="0">
              <a:solidFill>
                <a:srgbClr val="FF0000"/>
              </a:solidFill>
            </a:endParaRPr>
          </a:p>
          <a:p>
            <a:r>
              <a:rPr lang="tr-TR" sz="2000" dirty="0" smtClean="0"/>
              <a:t>Ertesi </a:t>
            </a:r>
            <a:r>
              <a:rPr lang="tr-TR" sz="2000" dirty="0"/>
              <a:t>güne yetiştirmeniz </a:t>
            </a:r>
            <a:r>
              <a:rPr lang="tr-TR" sz="2000" dirty="0" smtClean="0"/>
              <a:t>gereken </a:t>
            </a:r>
            <a:r>
              <a:rPr lang="tr-TR" sz="2000" dirty="0"/>
              <a:t>bir iş veya önünüzde hazırlanmanız gereken bir süreç varsa arkadaşlarınızın sizin tam da çalışma saatinize denk gelen </a:t>
            </a:r>
            <a:r>
              <a:rPr lang="tr-TR" sz="2000" dirty="0" smtClean="0"/>
              <a:t>etkinliklerine </a:t>
            </a:r>
            <a:r>
              <a:rPr lang="tr-TR" sz="2000" dirty="0"/>
              <a:t>hayır demekten çekinmeyin. Bunun yerine hem çalışmanızı hem de arkadaşlarınızla eğlenmenizi sağlayacak bir program </a:t>
            </a:r>
            <a:r>
              <a:rPr lang="tr-TR" sz="2000" dirty="0" smtClean="0"/>
              <a:t>hazırlamak </a:t>
            </a:r>
            <a:r>
              <a:rPr lang="tr-TR" sz="2000" dirty="0"/>
              <a:t>sizin her iki durumu da başarıyla yürütmenize yardımcı olacaktır.</a:t>
            </a:r>
            <a:endParaRPr lang="tr-TR" dirty="0"/>
          </a:p>
        </p:txBody>
      </p:sp>
      <p:pic>
        <p:nvPicPr>
          <p:cNvPr id="14338" name="Picture 2" descr="D:\Users\Hp\Desktop\hayir-vek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491630"/>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3138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İYİ BİR ZAMAN YÖNETİMİ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915566"/>
            <a:ext cx="5456143" cy="3754874"/>
          </a:xfrm>
          <a:prstGeom prst="rect">
            <a:avLst/>
          </a:prstGeom>
        </p:spPr>
        <p:txBody>
          <a:bodyPr wrap="square">
            <a:spAutoFit/>
          </a:bodyPr>
          <a:lstStyle/>
          <a:p>
            <a:r>
              <a:rPr lang="tr-TR" sz="2000" b="1" i="1" dirty="0" smtClean="0">
                <a:solidFill>
                  <a:srgbClr val="FF0000"/>
                </a:solidFill>
              </a:rPr>
              <a:t>Etkili çalışma yöntemlerini uygulayın.</a:t>
            </a:r>
          </a:p>
          <a:p>
            <a:endParaRPr lang="tr-TR" sz="2000" b="1" i="1" dirty="0">
              <a:solidFill>
                <a:srgbClr val="FF0000"/>
              </a:solidFill>
            </a:endParaRPr>
          </a:p>
          <a:p>
            <a:r>
              <a:rPr lang="tr-TR" dirty="0" smtClean="0"/>
              <a:t>Verimli bir ders çalışma programınızın olmasının yanında çalışırken </a:t>
            </a:r>
            <a:r>
              <a:rPr lang="tr-TR" dirty="0"/>
              <a:t>sizi konudan </a:t>
            </a:r>
            <a:r>
              <a:rPr lang="tr-TR" dirty="0" smtClean="0"/>
              <a:t>uzaklaştıracak </a:t>
            </a:r>
            <a:r>
              <a:rPr lang="tr-TR" dirty="0"/>
              <a:t>her şeyi sizden uzaklaştırmanız zaman tasarrufu sağlar. </a:t>
            </a:r>
            <a:r>
              <a:rPr lang="tr-TR" dirty="0" smtClean="0"/>
              <a:t>Böylelikle </a:t>
            </a:r>
            <a:r>
              <a:rPr lang="tr-TR" dirty="0"/>
              <a:t>işlerinizi daha çabuk bitirip diğer aktivitelerinize de rahatlıkla katılım gösterebilirsiniz. Telefonunuzu kapatın veya kendinizden uzaklaştırın, bilgisayarda çalışmıyorsanız bilgisayarınızı da </a:t>
            </a:r>
            <a:r>
              <a:rPr lang="tr-TR" dirty="0" smtClean="0"/>
              <a:t>kapatmanız </a:t>
            </a:r>
            <a:r>
              <a:rPr lang="tr-TR" dirty="0"/>
              <a:t>gerekir ancak bilgisayarda hazırlayacağınız bir çalışma varsa bu durumda Facebook, Twitter gibi sosyal paylaşım siteleri ve mail adresinizi kapalı tutun.</a:t>
            </a:r>
          </a:p>
        </p:txBody>
      </p:sp>
      <p:pic>
        <p:nvPicPr>
          <p:cNvPr id="15362" name="Picture 2" descr="D:\Users\Hp\Desktop\planificar-png-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112" y="1642452"/>
            <a:ext cx="2910887" cy="193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79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İYİ BİR ZAMAN YÖNETİMİ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915566"/>
            <a:ext cx="4808071" cy="3662541"/>
          </a:xfrm>
          <a:prstGeom prst="rect">
            <a:avLst/>
          </a:prstGeom>
        </p:spPr>
        <p:txBody>
          <a:bodyPr wrap="square">
            <a:spAutoFit/>
          </a:bodyPr>
          <a:lstStyle/>
          <a:p>
            <a:r>
              <a:rPr lang="tr-TR" sz="2000" b="1" i="1" dirty="0" smtClean="0">
                <a:solidFill>
                  <a:srgbClr val="FF0000"/>
                </a:solidFill>
              </a:rPr>
              <a:t>Sağlığınıza dikkat edin.</a:t>
            </a:r>
          </a:p>
          <a:p>
            <a:endParaRPr lang="tr-TR" sz="2000" b="1" i="1" dirty="0">
              <a:solidFill>
                <a:srgbClr val="FF0000"/>
              </a:solidFill>
            </a:endParaRPr>
          </a:p>
          <a:p>
            <a:r>
              <a:rPr lang="tr-TR" sz="1600" dirty="0"/>
              <a:t>Her şeyden önce sağlığınızın yerinde </a:t>
            </a:r>
            <a:r>
              <a:rPr lang="tr-TR" sz="1600" dirty="0" smtClean="0"/>
              <a:t>olması </a:t>
            </a:r>
            <a:r>
              <a:rPr lang="tr-TR" sz="1600" dirty="0"/>
              <a:t>gerekir. Kendimizi iyi hissetmediğimizde bu yöntemleri </a:t>
            </a:r>
            <a:r>
              <a:rPr lang="tr-TR" sz="1600" dirty="0" smtClean="0"/>
              <a:t>kullanmak </a:t>
            </a:r>
            <a:r>
              <a:rPr lang="tr-TR" sz="1600" dirty="0"/>
              <a:t>da bir işe yaramaz. Yapmaya çalıştığımız her şey baştan savma veya hatalı olabilir çünkü beynimiz o an vücuttaki </a:t>
            </a:r>
            <a:r>
              <a:rPr lang="tr-TR" sz="1600" dirty="0" smtClean="0"/>
              <a:t>rahatsızlığa </a:t>
            </a:r>
            <a:r>
              <a:rPr lang="tr-TR" sz="1600" dirty="0"/>
              <a:t>da </a:t>
            </a:r>
            <a:r>
              <a:rPr lang="tr-TR" sz="1600" dirty="0" smtClean="0"/>
              <a:t>odaklanmaktadır</a:t>
            </a:r>
            <a:r>
              <a:rPr lang="tr-TR" sz="1600" dirty="0"/>
              <a:t>. Bunun için düzenli uyku, spor yapmak, düzenli beslenmeye ihtiyacımız vardır. Ancak bazen bunlar bile yeterli olmayabilir. Sadece bedenen değil ruhen de sağlığımızın iyi olması gerekir. Eğer fiziksel ve ruhsal olarak kendinizi iyi </a:t>
            </a:r>
            <a:r>
              <a:rPr lang="tr-TR" sz="1600" dirty="0" smtClean="0"/>
              <a:t>hissetmiyorsanız uzmanlardan </a:t>
            </a:r>
            <a:r>
              <a:rPr lang="tr-TR" sz="1600" dirty="0"/>
              <a:t>yardım almanız gerekebilir. Aksi takdirde zamanı etkili şekilde kullanmaya çalışmak bile yeterli olmayacaktır.</a:t>
            </a:r>
          </a:p>
        </p:txBody>
      </p:sp>
      <p:pic>
        <p:nvPicPr>
          <p:cNvPr id="16386" name="Picture 2" descr="D:\Users\Hp\Desktop\pngtree-vector-health-icon-png-image_3196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121" y="1347614"/>
            <a:ext cx="3177207" cy="317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68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ZAMAN YÖNETİMİ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843558"/>
            <a:ext cx="3816424" cy="3570208"/>
          </a:xfrm>
          <a:prstGeom prst="rect">
            <a:avLst/>
          </a:prstGeom>
        </p:spPr>
        <p:txBody>
          <a:bodyPr wrap="square">
            <a:spAutoFit/>
          </a:bodyPr>
          <a:lstStyle/>
          <a:p>
            <a:r>
              <a:rPr lang="tr-TR" sz="1600" dirty="0" smtClean="0"/>
              <a:t>Bireylerin </a:t>
            </a:r>
            <a:r>
              <a:rPr lang="tr-TR" sz="1600" dirty="0"/>
              <a:t>zamanı daha etkili ve verimli kullanma ihtiyacı zaman </a:t>
            </a:r>
            <a:r>
              <a:rPr lang="tr-TR" sz="1600" dirty="0" smtClean="0"/>
              <a:t>yönetimi </a:t>
            </a:r>
            <a:r>
              <a:rPr lang="tr-TR" sz="1600" dirty="0"/>
              <a:t>kavramını ortaya çıkarmıştır. İnsanların her alanda yaptığı </a:t>
            </a:r>
            <a:r>
              <a:rPr lang="tr-TR" sz="1600" dirty="0" smtClean="0"/>
              <a:t>aktivitelerin etkili </a:t>
            </a:r>
            <a:r>
              <a:rPr lang="tr-TR" sz="1600" dirty="0"/>
              <a:t>olması temelde zamanı iyi kullanmalarına bağlıdır</a:t>
            </a:r>
            <a:r>
              <a:rPr lang="tr-TR" sz="1600" dirty="0" smtClean="0"/>
              <a:t>.</a:t>
            </a:r>
          </a:p>
          <a:p>
            <a:endParaRPr lang="tr-TR" sz="1600" dirty="0">
              <a:cs typeface="Times New Roman" panose="02020603050405020304" pitchFamily="18" charset="0"/>
            </a:endParaRPr>
          </a:p>
          <a:p>
            <a:r>
              <a:rPr lang="tr-TR" sz="1600" dirty="0">
                <a:cs typeface="Times New Roman" panose="02020603050405020304" pitchFamily="18" charset="0"/>
              </a:rPr>
              <a:t>Zamanı etkili kullanma iyi bir hayat </a:t>
            </a:r>
            <a:endParaRPr lang="tr-TR" sz="1600" dirty="0" smtClean="0">
              <a:cs typeface="Times New Roman" panose="02020603050405020304" pitchFamily="18" charset="0"/>
            </a:endParaRPr>
          </a:p>
          <a:p>
            <a:r>
              <a:rPr lang="tr-TR" sz="1600" dirty="0" smtClean="0">
                <a:cs typeface="Times New Roman" panose="02020603050405020304" pitchFamily="18" charset="0"/>
              </a:rPr>
              <a:t>planı </a:t>
            </a:r>
            <a:r>
              <a:rPr lang="tr-TR" sz="1600" dirty="0">
                <a:cs typeface="Times New Roman" panose="02020603050405020304" pitchFamily="18" charset="0"/>
              </a:rPr>
              <a:t>yapmak demektir. İnsan belirli bir </a:t>
            </a:r>
            <a:endParaRPr lang="tr-TR" sz="1600" dirty="0" smtClean="0">
              <a:cs typeface="Times New Roman" panose="02020603050405020304" pitchFamily="18" charset="0"/>
            </a:endParaRPr>
          </a:p>
          <a:p>
            <a:r>
              <a:rPr lang="tr-TR" sz="1600" dirty="0" smtClean="0">
                <a:cs typeface="Times New Roman" panose="02020603050405020304" pitchFamily="18" charset="0"/>
              </a:rPr>
              <a:t>amaç </a:t>
            </a:r>
            <a:r>
              <a:rPr lang="tr-TR" sz="1600" dirty="0">
                <a:cs typeface="Times New Roman" panose="02020603050405020304" pitchFamily="18" charset="0"/>
              </a:rPr>
              <a:t>için zamanının tamamını </a:t>
            </a:r>
            <a:endParaRPr lang="tr-TR" sz="1600" dirty="0" smtClean="0">
              <a:cs typeface="Times New Roman" panose="02020603050405020304" pitchFamily="18" charset="0"/>
            </a:endParaRPr>
          </a:p>
          <a:p>
            <a:r>
              <a:rPr lang="tr-TR" sz="1600" dirty="0" smtClean="0">
                <a:cs typeface="Times New Roman" panose="02020603050405020304" pitchFamily="18" charset="0"/>
              </a:rPr>
              <a:t>harcadığında </a:t>
            </a:r>
            <a:r>
              <a:rPr lang="tr-TR" sz="1600" dirty="0">
                <a:cs typeface="Times New Roman" panose="02020603050405020304" pitchFamily="18" charset="0"/>
              </a:rPr>
              <a:t>hayatının başka noktaları </a:t>
            </a:r>
            <a:endParaRPr lang="tr-TR" sz="1600" dirty="0" smtClean="0">
              <a:cs typeface="Times New Roman" panose="02020603050405020304" pitchFamily="18" charset="0"/>
            </a:endParaRPr>
          </a:p>
          <a:p>
            <a:r>
              <a:rPr lang="tr-TR" sz="1600" dirty="0" smtClean="0">
                <a:cs typeface="Times New Roman" panose="02020603050405020304" pitchFamily="18" charset="0"/>
              </a:rPr>
              <a:t>eksik kalacaktır</a:t>
            </a:r>
            <a:r>
              <a:rPr lang="tr-TR" sz="1600" dirty="0">
                <a:cs typeface="Times New Roman" panose="02020603050405020304" pitchFamily="18" charset="0"/>
              </a:rPr>
              <a:t>. Başarıya ulaşmak isteyen her bireyin hayatında yandaki şekilde belirttiğimiz sekiz temel öğe yer almalıdır. </a:t>
            </a:r>
          </a:p>
          <a:p>
            <a:endParaRPr lang="tr-TR" dirty="0">
              <a:cs typeface="Times New Roman" panose="02020603050405020304" pitchFamily="18" charset="0"/>
            </a:endParaRPr>
          </a:p>
        </p:txBody>
      </p:sp>
      <p:sp>
        <p:nvSpPr>
          <p:cNvPr id="20" name="Oval 4"/>
          <p:cNvSpPr/>
          <p:nvPr/>
        </p:nvSpPr>
        <p:spPr>
          <a:xfrm>
            <a:off x="4656361" y="2539373"/>
            <a:ext cx="784834" cy="784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a:latin typeface="Maiandra GD" pitchFamily="34" charset="0"/>
              </a:rPr>
              <a:t>Sınava Hazırlık</a:t>
            </a:r>
          </a:p>
        </p:txBody>
      </p:sp>
      <p:graphicFrame>
        <p:nvGraphicFramePr>
          <p:cNvPr id="33" name="4 Diyagram">
            <a:extLst>
              <a:ext uri="{FF2B5EF4-FFF2-40B4-BE49-F238E27FC236}">
                <a16:creationId xmlns:a16="http://schemas.microsoft.com/office/drawing/2014/main" xmlns="" id="{51A5F872-6B70-4EFE-961E-D96CF13E82F4}"/>
              </a:ext>
            </a:extLst>
          </p:cNvPr>
          <p:cNvGraphicFramePr/>
          <p:nvPr>
            <p:extLst>
              <p:ext uri="{D42A27DB-BD31-4B8C-83A1-F6EECF244321}">
                <p14:modId xmlns:p14="http://schemas.microsoft.com/office/powerpoint/2010/main" val="298626881"/>
              </p:ext>
            </p:extLst>
          </p:nvPr>
        </p:nvGraphicFramePr>
        <p:xfrm>
          <a:off x="5004048" y="843559"/>
          <a:ext cx="399018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ZAMAN YÖNETİMİ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1108212"/>
            <a:ext cx="5112568" cy="3170099"/>
          </a:xfrm>
          <a:prstGeom prst="rect">
            <a:avLst/>
          </a:prstGeom>
        </p:spPr>
        <p:txBody>
          <a:bodyPr wrap="square">
            <a:spAutoFit/>
          </a:bodyPr>
          <a:lstStyle/>
          <a:p>
            <a:r>
              <a:rPr lang="tr-TR" sz="2000" dirty="0"/>
              <a:t>Bunlardan birinin eksikliği veya fazlalığı:</a:t>
            </a:r>
          </a:p>
          <a:p>
            <a:pPr marL="342900" indent="-342900">
              <a:buFont typeface="Wingdings" pitchFamily="2" charset="2"/>
              <a:buChar char="ü"/>
            </a:pPr>
            <a:r>
              <a:rPr lang="tr-TR" sz="2000" dirty="0"/>
              <a:t>Motivasyon eksikliğine,</a:t>
            </a:r>
          </a:p>
          <a:p>
            <a:pPr marL="342900" indent="-342900">
              <a:buFont typeface="Wingdings" pitchFamily="2" charset="2"/>
              <a:buChar char="ü"/>
            </a:pPr>
            <a:r>
              <a:rPr lang="tr-TR" sz="2000" dirty="0"/>
              <a:t>Verimsiz çalışmaya,</a:t>
            </a:r>
          </a:p>
          <a:p>
            <a:pPr marL="342900" indent="-342900">
              <a:buFont typeface="Wingdings" pitchFamily="2" charset="2"/>
              <a:buChar char="ü"/>
            </a:pPr>
            <a:r>
              <a:rPr lang="tr-TR" sz="2000" dirty="0"/>
              <a:t>Dikkat sorunlarına</a:t>
            </a:r>
          </a:p>
          <a:p>
            <a:pPr marL="342900" indent="-342900">
              <a:buFont typeface="Wingdings" pitchFamily="2" charset="2"/>
              <a:buChar char="ü"/>
            </a:pPr>
            <a:r>
              <a:rPr lang="tr-TR" sz="2000" dirty="0"/>
              <a:t>Depresyon, kaygı </a:t>
            </a:r>
            <a:r>
              <a:rPr lang="tr-TR" sz="2000" dirty="0" smtClean="0"/>
              <a:t>bozuklukları </a:t>
            </a:r>
          </a:p>
          <a:p>
            <a:r>
              <a:rPr lang="tr-TR" sz="2000" dirty="0"/>
              <a:t> </a:t>
            </a:r>
            <a:r>
              <a:rPr lang="tr-TR" sz="2000" dirty="0" smtClean="0"/>
              <a:t>    gibi </a:t>
            </a:r>
            <a:r>
              <a:rPr lang="tr-TR" sz="2000" dirty="0"/>
              <a:t>psikolojik hastalıklara, bellek </a:t>
            </a:r>
            <a:endParaRPr lang="tr-TR" sz="2000" dirty="0" smtClean="0"/>
          </a:p>
          <a:p>
            <a:r>
              <a:rPr lang="tr-TR" sz="2000" dirty="0"/>
              <a:t> </a:t>
            </a:r>
            <a:r>
              <a:rPr lang="tr-TR" sz="2000" dirty="0" smtClean="0"/>
              <a:t>    sorunlarına</a:t>
            </a:r>
            <a:r>
              <a:rPr lang="tr-TR" sz="2000" dirty="0"/>
              <a:t>, </a:t>
            </a:r>
          </a:p>
          <a:p>
            <a:pPr marL="342900" indent="-342900">
              <a:buFont typeface="Wingdings" pitchFamily="2" charset="2"/>
              <a:buChar char="ü"/>
            </a:pPr>
            <a:r>
              <a:rPr lang="tr-TR" sz="2000" dirty="0"/>
              <a:t>Sosyal ilişkilerde kopukluğa,</a:t>
            </a:r>
          </a:p>
          <a:p>
            <a:pPr marL="342900" indent="-342900">
              <a:buFont typeface="Wingdings" pitchFamily="2" charset="2"/>
              <a:buChar char="ü"/>
            </a:pPr>
            <a:r>
              <a:rPr lang="tr-TR" sz="2000" dirty="0"/>
              <a:t>Ülser, uyku bozukluğu, beslenme gibi fizyolojik hastalıklara neden olabilir.</a:t>
            </a:r>
          </a:p>
        </p:txBody>
      </p:sp>
      <p:pic>
        <p:nvPicPr>
          <p:cNvPr id="3074" name="Picture 2" descr="D:\Users\Hp\Desktop\Zaman-Yönetim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850086"/>
            <a:ext cx="2997955" cy="16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694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ZAMAN YÖNETİMİNİ OLUMSUZ ETKİLEYEN FAKTÖRLER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1108212"/>
            <a:ext cx="4232007" cy="3477875"/>
          </a:xfrm>
          <a:prstGeom prst="rect">
            <a:avLst/>
          </a:prstGeom>
        </p:spPr>
        <p:txBody>
          <a:bodyPr wrap="square">
            <a:spAutoFit/>
          </a:bodyPr>
          <a:lstStyle/>
          <a:p>
            <a:pPr marL="342900" indent="-342900">
              <a:buFont typeface="Wingdings" pitchFamily="2" charset="2"/>
              <a:buChar char="q"/>
            </a:pPr>
            <a:r>
              <a:rPr lang="tr-TR" sz="2000" dirty="0"/>
              <a:t>Mükemmel bir zaman planı yapmayı hedeflemek bir süre sonra bunun mümkün olmayacağını görüp tamamen vazgeçmeye neden olabilir</a:t>
            </a:r>
            <a:r>
              <a:rPr lang="tr-TR" sz="2000" dirty="0" smtClean="0"/>
              <a:t>.</a:t>
            </a:r>
          </a:p>
          <a:p>
            <a:pPr marL="342900" indent="-342900">
              <a:buFont typeface="Wingdings" pitchFamily="2" charset="2"/>
              <a:buChar char="q"/>
            </a:pPr>
            <a:endParaRPr lang="tr-TR" sz="2000" dirty="0"/>
          </a:p>
          <a:p>
            <a:pPr marL="342900" indent="-342900">
              <a:buFont typeface="Wingdings" pitchFamily="2" charset="2"/>
              <a:buChar char="q"/>
            </a:pPr>
            <a:endParaRPr lang="tr-TR" sz="2000" dirty="0" smtClean="0"/>
          </a:p>
          <a:p>
            <a:pPr marL="342900" indent="-342900">
              <a:buFont typeface="Wingdings" pitchFamily="2" charset="2"/>
              <a:buChar char="q"/>
            </a:pPr>
            <a:r>
              <a:rPr lang="tr-TR" sz="2000" dirty="0"/>
              <a:t>Gerektiğinde “hayır diyememek” zamanı etkili kullanmayı engelleyen önemli bir unsurdur.</a:t>
            </a:r>
          </a:p>
          <a:p>
            <a:endParaRPr lang="tr-TR" sz="2000" dirty="0"/>
          </a:p>
        </p:txBody>
      </p:sp>
      <p:pic>
        <p:nvPicPr>
          <p:cNvPr id="4098" name="Picture 2" descr="D:\Users\H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495" y="915566"/>
            <a:ext cx="343976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Users\Hp\Desktop\hayirr.img_assist_custom-610x3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219822"/>
            <a:ext cx="2785808" cy="178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5596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ZAMAN YÖNETİMİNİ OLUMSUZ ETKİLEYEN FAKTÖRLER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1108212"/>
            <a:ext cx="4232007" cy="3785652"/>
          </a:xfrm>
          <a:prstGeom prst="rect">
            <a:avLst/>
          </a:prstGeom>
        </p:spPr>
        <p:txBody>
          <a:bodyPr wrap="square">
            <a:spAutoFit/>
          </a:bodyPr>
          <a:lstStyle/>
          <a:p>
            <a:pPr marL="342900" indent="-342900">
              <a:buFont typeface="Wingdings" pitchFamily="2" charset="2"/>
              <a:buChar char="q"/>
            </a:pPr>
            <a:r>
              <a:rPr lang="tr-TR" sz="2000" dirty="0"/>
              <a:t>Kaygı ve kendine güvensizlik gibi olumsuz duyguları yoğun yaşayan bireyler zaman planlama konusunda zorluk yaşarlar. Kendileri ve performanslarına yönelik şüpheleri ve yetersizlik hisleri zamanı etkili kullanmalarına engel olabilir</a:t>
            </a:r>
            <a:r>
              <a:rPr lang="tr-TR" sz="2000" dirty="0" smtClean="0"/>
              <a:t>.</a:t>
            </a:r>
            <a:endParaRPr lang="tr-TR" sz="2000" dirty="0"/>
          </a:p>
          <a:p>
            <a:pPr marL="342900" indent="-342900">
              <a:buFont typeface="Wingdings" pitchFamily="2" charset="2"/>
              <a:buChar char="q"/>
            </a:pPr>
            <a:endParaRPr lang="tr-TR" sz="2000" dirty="0" smtClean="0"/>
          </a:p>
          <a:p>
            <a:pPr marL="342900" indent="-342900">
              <a:buFont typeface="Wingdings" pitchFamily="2" charset="2"/>
              <a:buChar char="q"/>
            </a:pPr>
            <a:r>
              <a:rPr lang="tr-TR" sz="2000" dirty="0"/>
              <a:t>Erteleme alışkanlığına sahip kişiler zamanı planlamakta veya zaman planına uymakta zorlanırlar.</a:t>
            </a:r>
          </a:p>
          <a:p>
            <a:endParaRPr lang="tr-TR" sz="2000" dirty="0"/>
          </a:p>
        </p:txBody>
      </p:sp>
      <p:pic>
        <p:nvPicPr>
          <p:cNvPr id="5122" name="Picture 2" descr="D:\Users\Hp\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861" y="819813"/>
            <a:ext cx="20955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Users\Hp\Desktop\bcf6ce635f304f5a986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035030"/>
            <a:ext cx="1981091" cy="198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186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ZAMAN YÖNETİMİNİ OLUMSUZ ETKİLEYEN FAKTÖRLER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915566"/>
            <a:ext cx="5328148" cy="4401205"/>
          </a:xfrm>
          <a:prstGeom prst="rect">
            <a:avLst/>
          </a:prstGeom>
        </p:spPr>
        <p:txBody>
          <a:bodyPr wrap="square">
            <a:spAutoFit/>
          </a:bodyPr>
          <a:lstStyle/>
          <a:p>
            <a:pPr marL="342900" indent="-342900">
              <a:buFont typeface="Wingdings" pitchFamily="2" charset="2"/>
              <a:buChar char="q"/>
            </a:pPr>
            <a:r>
              <a:rPr lang="tr-TR" sz="2000" dirty="0"/>
              <a:t>Teknolojik araçlara gereğinden fazla zaman ayırmak (günde 5-6 saat televizyon seyretmek, bilgisayarda saatlerce oyun oynamak gibi) zamanı etkili kullanmayı engeller.</a:t>
            </a:r>
          </a:p>
          <a:p>
            <a:endParaRPr lang="tr-TR" sz="2000" dirty="0" smtClean="0"/>
          </a:p>
          <a:p>
            <a:pPr marL="342900" indent="-342900">
              <a:buFont typeface="Wingdings" pitchFamily="2" charset="2"/>
              <a:buChar char="q"/>
            </a:pPr>
            <a:r>
              <a:rPr lang="tr-TR" sz="2000" dirty="0"/>
              <a:t>Yanlış uyku alışkanlığı da zaman yönetimini olumsuz etkiler. Gereğinden fazla uyumak zamanı boşa harcamaya, gereğinden az uyumaksa uykusuzluk, gerginlik ve konsantrasyon sorunlarına yol açacağı için zamanı verimsiz kullanmaya neden olur.</a:t>
            </a:r>
          </a:p>
          <a:p>
            <a:endParaRPr lang="tr-TR" sz="2000" dirty="0"/>
          </a:p>
        </p:txBody>
      </p:sp>
      <p:pic>
        <p:nvPicPr>
          <p:cNvPr id="6146" name="Picture 2" descr="D:\Users\Hp\Desktop\47929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855979"/>
            <a:ext cx="2297182" cy="179495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Users\Hp\Desktop\el-dormir-en-trabajo-1032611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2237" y="3114691"/>
            <a:ext cx="1977107" cy="197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001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İYİ BİR ZAMAN YÖNETİMİ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915566"/>
            <a:ext cx="3583935" cy="4401205"/>
          </a:xfrm>
          <a:prstGeom prst="rect">
            <a:avLst/>
          </a:prstGeom>
        </p:spPr>
        <p:txBody>
          <a:bodyPr wrap="square">
            <a:spAutoFit/>
          </a:bodyPr>
          <a:lstStyle/>
          <a:p>
            <a:r>
              <a:rPr lang="tr-TR" sz="2000" b="1" i="1" dirty="0" smtClean="0">
                <a:solidFill>
                  <a:srgbClr val="FF0000"/>
                </a:solidFill>
              </a:rPr>
              <a:t>Plan Yapın.</a:t>
            </a:r>
          </a:p>
          <a:p>
            <a:endParaRPr lang="tr-TR" sz="2000" b="1" i="1" dirty="0">
              <a:solidFill>
                <a:srgbClr val="FF0000"/>
              </a:solidFill>
            </a:endParaRPr>
          </a:p>
          <a:p>
            <a:r>
              <a:rPr lang="tr-TR" sz="2000" dirty="0" smtClean="0"/>
              <a:t>Dengeli </a:t>
            </a:r>
            <a:r>
              <a:rPr lang="tr-TR" sz="2000" dirty="0"/>
              <a:t>bir hayat planı </a:t>
            </a:r>
            <a:endParaRPr lang="tr-TR" sz="2000" dirty="0" smtClean="0"/>
          </a:p>
          <a:p>
            <a:r>
              <a:rPr lang="tr-TR" sz="2000" dirty="0" smtClean="0"/>
              <a:t>motivasyonunuzu </a:t>
            </a:r>
            <a:r>
              <a:rPr lang="tr-TR" sz="2000" dirty="0"/>
              <a:t>arttıracağı </a:t>
            </a:r>
            <a:endParaRPr lang="tr-TR" sz="2000" dirty="0" smtClean="0"/>
          </a:p>
          <a:p>
            <a:r>
              <a:rPr lang="tr-TR" sz="2000" dirty="0" smtClean="0"/>
              <a:t>gibi </a:t>
            </a:r>
            <a:r>
              <a:rPr lang="tr-TR" sz="2000" dirty="0"/>
              <a:t>kontrol dışı değişkenlerin </a:t>
            </a:r>
            <a:endParaRPr lang="tr-TR" sz="2000" dirty="0" smtClean="0"/>
          </a:p>
          <a:p>
            <a:r>
              <a:rPr lang="tr-TR" sz="2000" dirty="0" smtClean="0"/>
              <a:t>etkilerini </a:t>
            </a:r>
            <a:r>
              <a:rPr lang="tr-TR" sz="2000" dirty="0"/>
              <a:t>de kontrol altına </a:t>
            </a:r>
            <a:endParaRPr lang="tr-TR" sz="2000" dirty="0" smtClean="0"/>
          </a:p>
          <a:p>
            <a:r>
              <a:rPr lang="tr-TR" sz="2000" dirty="0" smtClean="0"/>
              <a:t>almanızı </a:t>
            </a:r>
            <a:r>
              <a:rPr lang="tr-TR" sz="2000" dirty="0"/>
              <a:t>sağlayacaktır</a:t>
            </a:r>
            <a:r>
              <a:rPr lang="tr-TR" sz="2000" dirty="0" smtClean="0"/>
              <a:t>. Örnekteki gibi bir plan yapın ve plana mümkün olduğunca sadık kalın. Plana uymakta sorun yaşarsanız planınızı güncelleyebilirsiniz.</a:t>
            </a:r>
            <a:endParaRPr lang="tr-TR" sz="2000" dirty="0"/>
          </a:p>
          <a:p>
            <a:endParaRPr lang="tr-TR" sz="2000" dirty="0" smtClean="0"/>
          </a:p>
          <a:p>
            <a:endParaRPr lang="tr-TR" sz="2000" dirty="0" smtClean="0"/>
          </a:p>
          <a:p>
            <a:endParaRPr lang="tr-TR" sz="2000" dirty="0"/>
          </a:p>
        </p:txBody>
      </p:sp>
      <p:graphicFrame>
        <p:nvGraphicFramePr>
          <p:cNvPr id="7" name="5 Tablo">
            <a:extLst>
              <a:ext uri="{FF2B5EF4-FFF2-40B4-BE49-F238E27FC236}">
                <a16:creationId xmlns:a16="http://schemas.microsoft.com/office/drawing/2014/main" xmlns="" id="{8AFEDE60-94BA-4F38-9F98-79BD1D9219CA}"/>
              </a:ext>
            </a:extLst>
          </p:cNvPr>
          <p:cNvGraphicFramePr>
            <a:graphicFrameLocks noGrp="1"/>
          </p:cNvGraphicFramePr>
          <p:nvPr>
            <p:extLst>
              <p:ext uri="{D42A27DB-BD31-4B8C-83A1-F6EECF244321}">
                <p14:modId xmlns:p14="http://schemas.microsoft.com/office/powerpoint/2010/main" val="4067037017"/>
              </p:ext>
            </p:extLst>
          </p:nvPr>
        </p:nvGraphicFramePr>
        <p:xfrm>
          <a:off x="4716016" y="987575"/>
          <a:ext cx="4176464" cy="3528388"/>
        </p:xfrm>
        <a:graphic>
          <a:graphicData uri="http://schemas.openxmlformats.org/drawingml/2006/table">
            <a:tbl>
              <a:tblPr/>
              <a:tblGrid>
                <a:gridCol w="1087580">
                  <a:extLst>
                    <a:ext uri="{9D8B030D-6E8A-4147-A177-3AD203B41FA5}">
                      <a16:colId xmlns:a16="http://schemas.microsoft.com/office/drawing/2014/main" xmlns="" val="20000"/>
                    </a:ext>
                  </a:extLst>
                </a:gridCol>
                <a:gridCol w="3088884">
                  <a:extLst>
                    <a:ext uri="{9D8B030D-6E8A-4147-A177-3AD203B41FA5}">
                      <a16:colId xmlns:a16="http://schemas.microsoft.com/office/drawing/2014/main" xmlns="" val="20001"/>
                    </a:ext>
                  </a:extLst>
                </a:gridCol>
              </a:tblGrid>
              <a:tr h="55153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ea typeface="Calibri" pitchFamily="34" charset="0"/>
                          <a:cs typeface="Times New Roman" pitchFamily="18" charset="0"/>
                        </a:rPr>
                        <a:t>07.00 - 08.00</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cs typeface="Times New Roman" pitchFamily="18" charset="0"/>
                        </a:rPr>
                        <a:t>Uyanma, kahvaltı, okula hazırlık ve ulaşım</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399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ea typeface="Calibri" pitchFamily="34" charset="0"/>
                          <a:cs typeface="Times New Roman" pitchFamily="18" charset="0"/>
                        </a:rPr>
                        <a:t>08.00 - 12.00  </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cs typeface="Times New Roman" pitchFamily="18" charset="0"/>
                        </a:rPr>
                        <a:t>Okul sabah bölümü</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94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ea typeface="Calibri" pitchFamily="34" charset="0"/>
                          <a:cs typeface="Times New Roman" pitchFamily="18" charset="0"/>
                        </a:rPr>
                        <a:t>12.00 – 13.00   </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cs typeface="Times New Roman" pitchFamily="18" charset="0"/>
                        </a:rPr>
                        <a:t>Öğlen yemeği + arkadaşlarla zaman geçirme</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7399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ea typeface="Calibri" pitchFamily="34" charset="0"/>
                          <a:cs typeface="Times New Roman" pitchFamily="18" charset="0"/>
                        </a:rPr>
                        <a:t>13.00 – 17. 00  </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cs typeface="Times New Roman" pitchFamily="18" charset="0"/>
                        </a:rPr>
                        <a:t>Okul öğlen bölümü ve etüt</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294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ea typeface="Calibri" pitchFamily="34" charset="0"/>
                          <a:cs typeface="Times New Roman" pitchFamily="18" charset="0"/>
                        </a:rPr>
                        <a:t>17.00 - 18.00   </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cs typeface="Times New Roman" pitchFamily="18" charset="0"/>
                        </a:rPr>
                        <a:t>Akşam yemeği, aile ile zaman geçirme, dinlenme</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7399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ea typeface="Calibri" pitchFamily="34" charset="0"/>
                          <a:cs typeface="Times New Roman" pitchFamily="18" charset="0"/>
                        </a:rPr>
                        <a:t>18.00 – 19.00  </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7030A0"/>
                          </a:solidFill>
                          <a:effectLst/>
                          <a:latin typeface="Arial Narrow" panose="020B0606020202030204" pitchFamily="34" charset="0"/>
                          <a:cs typeface="Times New Roman" pitchFamily="18" charset="0"/>
                        </a:rPr>
                        <a:t>Spor</a:t>
                      </a:r>
                      <a:endParaRPr kumimoji="0" lang="tr-TR" sz="1400" b="1" i="0" u="none" strike="noStrike" cap="none" normalizeH="0" baseline="0" dirty="0">
                        <a:ln>
                          <a:noFill/>
                        </a:ln>
                        <a:solidFill>
                          <a:srgbClr val="7030A0"/>
                        </a:solidFill>
                        <a:effectLst/>
                        <a:latin typeface="Arial Narrow" panose="020B0606020202030204" pitchFamily="34" charset="0"/>
                        <a:cs typeface="Times New Roman" pitchFamily="18" charset="0"/>
                      </a:endParaRP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7399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ea typeface="Calibri" pitchFamily="34" charset="0"/>
                          <a:cs typeface="Times New Roman" pitchFamily="18" charset="0"/>
                        </a:rPr>
                        <a:t>19.00 – 20.00</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cs typeface="Times New Roman" pitchFamily="18" charset="0"/>
                        </a:rPr>
                        <a:t>Ödevler ve tekrar</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7399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ea typeface="Calibri" pitchFamily="34" charset="0"/>
                          <a:cs typeface="Times New Roman" pitchFamily="18" charset="0"/>
                        </a:rPr>
                        <a:t>20.00 – 22.00</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cs typeface="Times New Roman" pitchFamily="18" charset="0"/>
                        </a:rPr>
                        <a:t>Sınava hazırlık</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7399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ea typeface="Calibri" pitchFamily="34" charset="0"/>
                          <a:cs typeface="Times New Roman" pitchFamily="18" charset="0"/>
                        </a:rPr>
                        <a:t>22.00 – 23.00  </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cs typeface="Times New Roman" pitchFamily="18" charset="0"/>
                        </a:rPr>
                        <a:t>Kitap okuma vb. Bir etkinlik</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7399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ea typeface="Calibri" pitchFamily="34" charset="0"/>
                          <a:cs typeface="Times New Roman" pitchFamily="18" charset="0"/>
                        </a:rPr>
                        <a:t>23.00 – 24.00</a:t>
                      </a: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7030A0"/>
                          </a:solidFill>
                          <a:effectLst/>
                          <a:latin typeface="Arial Narrow" panose="020B0606020202030204" pitchFamily="34" charset="0"/>
                          <a:cs typeface="Times New Roman" pitchFamily="18" charset="0"/>
                        </a:rPr>
                        <a:t>Dinlenme, uykuya </a:t>
                      </a:r>
                      <a:r>
                        <a:rPr kumimoji="0" lang="tr-TR" sz="1400" b="1" i="0" u="none" strike="noStrike" cap="none" normalizeH="0" baseline="0" dirty="0" smtClean="0">
                          <a:ln>
                            <a:noFill/>
                          </a:ln>
                          <a:solidFill>
                            <a:srgbClr val="7030A0"/>
                          </a:solidFill>
                          <a:effectLst/>
                          <a:latin typeface="Arial Narrow" panose="020B0606020202030204" pitchFamily="34" charset="0"/>
                          <a:cs typeface="Times New Roman" pitchFamily="18" charset="0"/>
                        </a:rPr>
                        <a:t>hazırlık</a:t>
                      </a:r>
                      <a:endParaRPr kumimoji="0" lang="tr-TR" sz="1400" b="1" i="0" u="none" strike="noStrike" cap="none" normalizeH="0" baseline="0" dirty="0">
                        <a:ln>
                          <a:noFill/>
                        </a:ln>
                        <a:solidFill>
                          <a:srgbClr val="7030A0"/>
                        </a:solidFill>
                        <a:effectLst/>
                        <a:latin typeface="Arial Narrow" panose="020B0606020202030204" pitchFamily="34" charset="0"/>
                        <a:cs typeface="Times New Roman" pitchFamily="18" charset="0"/>
                      </a:endParaRPr>
                    </a:p>
                  </a:txBody>
                  <a:tcPr marL="68580" marR="6858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335189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İYİ BİR ZAMAN YÖNETİMİ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915566"/>
            <a:ext cx="4448031" cy="2862322"/>
          </a:xfrm>
          <a:prstGeom prst="rect">
            <a:avLst/>
          </a:prstGeom>
        </p:spPr>
        <p:txBody>
          <a:bodyPr wrap="square">
            <a:spAutoFit/>
          </a:bodyPr>
          <a:lstStyle/>
          <a:p>
            <a:r>
              <a:rPr lang="tr-TR" sz="2000" b="1" i="1" dirty="0">
                <a:solidFill>
                  <a:srgbClr val="FF0000"/>
                </a:solidFill>
              </a:rPr>
              <a:t>Dinlenmeye zaman </a:t>
            </a:r>
            <a:r>
              <a:rPr lang="tr-TR" sz="2000" b="1" i="1" dirty="0" smtClean="0">
                <a:solidFill>
                  <a:srgbClr val="FF0000"/>
                </a:solidFill>
              </a:rPr>
              <a:t>ayırın.</a:t>
            </a:r>
          </a:p>
          <a:p>
            <a:endParaRPr lang="tr-TR" sz="2000" b="1" i="1" dirty="0" smtClean="0">
              <a:solidFill>
                <a:srgbClr val="FF0000"/>
              </a:solidFill>
            </a:endParaRPr>
          </a:p>
          <a:p>
            <a:r>
              <a:rPr lang="tr-TR" sz="2000" dirty="0" smtClean="0"/>
              <a:t>Planınıza </a:t>
            </a:r>
            <a:r>
              <a:rPr lang="tr-TR" sz="2000" dirty="0"/>
              <a:t>dinleneceğiniz zamanları işaretlemeyi unutmayın. Aralıksız etkinlikler veya uzun süren </a:t>
            </a:r>
            <a:r>
              <a:rPr lang="tr-TR" sz="2000" dirty="0" smtClean="0"/>
              <a:t>dinlenme </a:t>
            </a:r>
            <a:r>
              <a:rPr lang="tr-TR" sz="2000" dirty="0"/>
              <a:t>molaları zaman kaybına neden </a:t>
            </a:r>
            <a:r>
              <a:rPr lang="tr-TR" sz="2000" dirty="0" smtClean="0"/>
              <a:t>olacaktır. Bu </a:t>
            </a:r>
            <a:r>
              <a:rPr lang="tr-TR" sz="2000" dirty="0"/>
              <a:t>nedenle ihtiyacınız olan süreyi dinlenmek için işaretlemelisiniz.</a:t>
            </a:r>
            <a:endParaRPr lang="tr-TR" sz="2000" dirty="0" smtClean="0"/>
          </a:p>
          <a:p>
            <a:endParaRPr lang="tr-TR" sz="2000" dirty="0"/>
          </a:p>
        </p:txBody>
      </p:sp>
      <p:pic>
        <p:nvPicPr>
          <p:cNvPr id="7170" name="Picture 2" descr="D:\Users\Hp\Desktop\43079536-幸せな男は、ソフトなソファでリラックスできます。ベクトルの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169" y="915567"/>
            <a:ext cx="3587868" cy="2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560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İYİ BİR ZAMAN YÖNETİMİ İÇİN 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04089" y="915566"/>
            <a:ext cx="4448031" cy="4093428"/>
          </a:xfrm>
          <a:prstGeom prst="rect">
            <a:avLst/>
          </a:prstGeom>
        </p:spPr>
        <p:txBody>
          <a:bodyPr wrap="square">
            <a:spAutoFit/>
          </a:bodyPr>
          <a:lstStyle/>
          <a:p>
            <a:r>
              <a:rPr lang="tr-TR" sz="2000" b="1" i="1" dirty="0">
                <a:solidFill>
                  <a:srgbClr val="FF0000"/>
                </a:solidFill>
              </a:rPr>
              <a:t>Esnekliğe müsaade </a:t>
            </a:r>
            <a:r>
              <a:rPr lang="tr-TR" sz="2000" b="1" i="1" dirty="0" smtClean="0">
                <a:solidFill>
                  <a:srgbClr val="FF0000"/>
                </a:solidFill>
              </a:rPr>
              <a:t>edin.</a:t>
            </a:r>
          </a:p>
          <a:p>
            <a:endParaRPr lang="tr-TR" sz="2000" b="1" i="1" dirty="0">
              <a:solidFill>
                <a:srgbClr val="FF0000"/>
              </a:solidFill>
            </a:endParaRPr>
          </a:p>
          <a:p>
            <a:r>
              <a:rPr lang="tr-TR" sz="2000" dirty="0" smtClean="0"/>
              <a:t>Her </a:t>
            </a:r>
            <a:r>
              <a:rPr lang="tr-TR" sz="2000" dirty="0"/>
              <a:t>şey planlandığı gibi gitmeyebilir. Bazen beklemediğimiz durumlarla karşılaşabiliriz (hasta olmak, </a:t>
            </a:r>
            <a:r>
              <a:rPr lang="tr-TR" sz="2000" dirty="0" smtClean="0"/>
              <a:t>elektrik </a:t>
            </a:r>
            <a:r>
              <a:rPr lang="tr-TR" sz="2000" dirty="0"/>
              <a:t>kesintisi :) vb.) Bu nedenle </a:t>
            </a:r>
            <a:r>
              <a:rPr lang="tr-TR" sz="2000" dirty="0" smtClean="0"/>
              <a:t>planınızda </a:t>
            </a:r>
            <a:r>
              <a:rPr lang="tr-TR" sz="2000" dirty="0"/>
              <a:t>oynamalar yapabileceğiniz boş alanlar bırakmaya çalışın. Böylelikle arkadaşınızın doğum günü kutlamasına gitmek istediğinizde veya ani bir durumla </a:t>
            </a:r>
            <a:r>
              <a:rPr lang="tr-TR" sz="2000" dirty="0" smtClean="0"/>
              <a:t>karşılaştığınızda </a:t>
            </a:r>
            <a:r>
              <a:rPr lang="tr-TR" sz="2000" dirty="0"/>
              <a:t>çalışma saatlerinizle etkinlik saatlerinin yerini değiştirebilirsiniz.</a:t>
            </a:r>
          </a:p>
        </p:txBody>
      </p:sp>
      <p:pic>
        <p:nvPicPr>
          <p:cNvPr id="8194" name="Picture 2" descr="D:\Users\Hp\Desktop\istockphoto-954508832-17066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347614"/>
            <a:ext cx="2885826" cy="288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547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3793</TotalTime>
  <Words>1094</Words>
  <Application>Microsoft Office PowerPoint</Application>
  <PresentationFormat>Ekran Gösterisi (16:9)</PresentationFormat>
  <Paragraphs>120</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194</cp:revision>
  <dcterms:created xsi:type="dcterms:W3CDTF">2017-11-01T05:55:49Z</dcterms:created>
  <dcterms:modified xsi:type="dcterms:W3CDTF">2023-08-23T11:36:47Z</dcterms:modified>
</cp:coreProperties>
</file>