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9"/>
  </p:notesMasterIdLst>
  <p:sldIdLst>
    <p:sldId id="434" r:id="rId2"/>
    <p:sldId id="415" r:id="rId3"/>
    <p:sldId id="419" r:id="rId4"/>
    <p:sldId id="420" r:id="rId5"/>
    <p:sldId id="422" r:id="rId6"/>
    <p:sldId id="421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227" autoAdjust="0"/>
  </p:normalViewPr>
  <p:slideViewPr>
    <p:cSldViewPr>
      <p:cViewPr>
        <p:scale>
          <a:sx n="97" d="100"/>
          <a:sy n="97" d="100"/>
        </p:scale>
        <p:origin x="-63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28.08.2023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77536" y="630626"/>
            <a:ext cx="3570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İŞ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GÖRÜŞMESİ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BECERİLERİ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</a:t>
            </a:r>
            <a:r>
              <a:rPr lang="tr-TR" sz="2400" b="1" dirty="0">
                <a:solidFill>
                  <a:srgbClr val="FF0000"/>
                </a:solidFill>
              </a:rPr>
              <a:t>ÖĞRENCİLERE YÖNELİK</a:t>
            </a:r>
            <a:r>
              <a:rPr lang="tr-TR" sz="2400" b="1" dirty="0" smtClean="0">
                <a:solidFill>
                  <a:srgbClr val="FF0000"/>
                </a:solidFill>
              </a:rPr>
              <a:t>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5" name="Picture 2" descr="C:\Users\dell\Desktop\150-1500608_job-interview-png-download-i-grmesi-vektrel-transparen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91415" y="560590"/>
            <a:ext cx="2692763" cy="2079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336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059582"/>
            <a:ext cx="78581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FF0000"/>
                </a:solidFill>
              </a:rPr>
              <a:t>MÜLAKATLARDA SIK YAPILAN HATALAR</a:t>
            </a:r>
          </a:p>
          <a:p>
            <a:endParaRPr lang="tr-TR" sz="1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Mülakata geç kalmak.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Uygunsuz kıyafet giymek, saç ve makyajı görüşmeye uygun düzenlememek.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Görüşmeden önce firma hakkında bilgi sahibi olmamak, araştırma yapmamak.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Kariyer hedefinin olmaması.</a:t>
            </a:r>
          </a:p>
          <a:p>
            <a:pPr>
              <a:buFont typeface="Wingdings" pitchFamily="2" charset="2"/>
              <a:buChar char="Ø"/>
            </a:pPr>
            <a:endParaRPr lang="tr-TR" sz="1400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Düşük enerji ve isteksiz olmak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Daha önce çalıştığı firma ya da çalışanları kötülemek</a:t>
            </a:r>
          </a:p>
          <a:p>
            <a:pPr>
              <a:buFont typeface="Wingdings" pitchFamily="2" charset="2"/>
              <a:buChar char="Ø"/>
            </a:pPr>
            <a:endParaRPr lang="tr-TR" sz="1400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Abartılı ifadeler kullanmamak, abartılı davranışlardan ve esprilerden uzak durmamak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İş ve şirket hakkında soru soramamak</a:t>
            </a:r>
            <a:endParaRPr lang="tr-TR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142990"/>
            <a:ext cx="4000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MÜLAKATLARDA SIK YAPILAN HATALAR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İş başvurusunda bulunan kişinin işi istediğinden emin olmaması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Maaş vb. konularda erken davranmak ve soru sormak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Yetersiz göz teması kurmak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dell\Desktop\indi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71618"/>
            <a:ext cx="2800350" cy="163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142990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MÜLAKAT SORULARI-ISINMA SORULARI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Yerimizi kolay bulabildiniz mi?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Bizimle çalışan bir yakınınız, tanıdığınız var mı?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Firmamız hakkında bilginiz var mı?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Kısaca kendinizi tanıtır mısınız?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dell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00180"/>
            <a:ext cx="2705100" cy="1685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142990"/>
            <a:ext cx="40719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MÜLAKAT SORULARI-İŞ BAŞVURUSU YAPILAN ALANA İLİŞKİN SORULAR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Zayıf ve güçlü yönleriniz?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Üniversitede ki bölümünüz iş dünyasına </a:t>
            </a:r>
          </a:p>
          <a:p>
            <a:r>
              <a:rPr lang="tr-TR" sz="1600" dirty="0" smtClean="0"/>
              <a:t>ne gibi katkılar sağladı?</a:t>
            </a:r>
          </a:p>
          <a:p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Kısa ve uzun vadeli planlarınız?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Firmamız hakkında ne biliyorsunuz?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Firmaya neler katabilirsiniz?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dell\Desktop\is-gorusmeler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1571619"/>
            <a:ext cx="3388278" cy="1985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142990"/>
            <a:ext cx="40719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MÜLAKAT SORULARI-İŞ BAŞVURUSU YAPILAN ALANA İLİŞKİN SORULAR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Hangi şirketlerle ve hangi pozisyonlar için görüştünüz?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Neden firmamızda çalışmak istiyorsunuz?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Karşılaştığınız zor bir durum ya da problemi nasıl çözdünüz?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Kendinizle ilgili olarak özgeçmişinizden öğrenemeyeceğim neler anlatabilirsiniz?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dell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857370"/>
            <a:ext cx="2714625" cy="1685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142990"/>
            <a:ext cx="40719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MÜLAKAT SORULARI-YETENEK VE BECERİ 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En belirgin özelliğiniz nedir?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Diğer kişilerden sizi ne ayırır?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İşle ilgili kendinizde gördüğünüz en önemli beceri nedir?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Kararlılığınız ile ilgili bir örnek var mı?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Stresli ortamlarda rahat çalışabilir misiniz?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C:\Users\dell\Desktop\yetkinlik-bazli-is-gorusme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643056"/>
            <a:ext cx="3779832" cy="1889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142990"/>
            <a:ext cx="40719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MÜLAKAT SORULARI-YARATICI LİDERLİK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İkna yeteneğinizle ilgili bir örnek verir misiniz?</a:t>
            </a:r>
          </a:p>
          <a:p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Başarısızlıkla sonuçlanan bir projeniz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Bir zorluğun üstesinden geldiğiniz bir durumu anlatınız?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13314" name="Picture 2" descr="C:\Users\dell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00180"/>
            <a:ext cx="2962275" cy="1543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142990"/>
            <a:ext cx="40719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FARKLI SORULARA HAZIR OLUN!!!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Üniversitede/Lisede okurken (veya ilk iş deneyiminizde) keşke olmasaydı dediğiniz bir hatanızı söyleyebilir misiniz?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Üniversitedeyken/Lisedeyken en zorlandığınız ders hangisiydi?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Kendinize örnek aldığınız, yaptıklarından etkilendiğiniz hangi başarılı isimler var?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Sözel mi yoksa sayısal yönünüz mü daha güçlüdür?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dell\Desktop\juri_uyele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70"/>
            <a:ext cx="3857651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357304"/>
            <a:ext cx="36712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i="1" dirty="0" smtClean="0">
                <a:solidFill>
                  <a:srgbClr val="FF0000"/>
                </a:solidFill>
              </a:rPr>
              <a:t>İş görüşmesi </a:t>
            </a:r>
            <a:r>
              <a:rPr lang="tr-TR" sz="1600" dirty="0" smtClean="0"/>
              <a:t>yani </a:t>
            </a:r>
            <a:r>
              <a:rPr lang="tr-TR" sz="1600" b="1" i="1" dirty="0" smtClean="0">
                <a:solidFill>
                  <a:srgbClr val="FF0000"/>
                </a:solidFill>
              </a:rPr>
              <a:t>Mülakat; </a:t>
            </a:r>
            <a:r>
              <a:rPr lang="tr-TR" sz="1600" dirty="0" smtClean="0"/>
              <a:t> Sınırlı bir zaman diliminde gerçekleştirilen kişilerarası etkileşim sürecidir. </a:t>
            </a:r>
          </a:p>
          <a:p>
            <a:endParaRPr lang="tr-TR" sz="1600" dirty="0" smtClean="0"/>
          </a:p>
          <a:p>
            <a:r>
              <a:rPr lang="tr-TR" sz="1600" dirty="0" smtClean="0"/>
              <a:t>Mülakat, işveren ile işe başvuran adayın 15- 45 dakika süren bir oturumda birbirlerini tanımak için bir araya gelmesidir. 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dell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357304"/>
            <a:ext cx="2486025" cy="1838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357304"/>
            <a:ext cx="36712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İşe Alan Kurum Açısından Mülakatların Amacı; </a:t>
            </a:r>
            <a:r>
              <a:rPr lang="tr-TR" sz="1600" b="1" dirty="0" smtClean="0">
                <a:solidFill>
                  <a:srgbClr val="FF0000"/>
                </a:solidFill>
              </a:rPr>
              <a:t>DOĞRU İŞE, DOĞRU PERSONEL ALMAKTIR.</a:t>
            </a:r>
          </a:p>
          <a:p>
            <a:endParaRPr lang="tr-TR" sz="1600" b="1" i="1" dirty="0" smtClean="0">
              <a:solidFill>
                <a:srgbClr val="FF0000"/>
              </a:solidFill>
            </a:endParaRPr>
          </a:p>
          <a:p>
            <a:r>
              <a:rPr lang="tr-TR" sz="1600" dirty="0" smtClean="0"/>
              <a:t>İş Başvurusu Yapan Kişi Açısından Mülakatların Amacı; </a:t>
            </a:r>
            <a:r>
              <a:rPr lang="tr-TR" sz="1600" b="1" dirty="0" smtClean="0">
                <a:solidFill>
                  <a:srgbClr val="FF0000"/>
                </a:solidFill>
              </a:rPr>
              <a:t>MUTLU OLABİLECEĞİ, DOĞRU İŞİ BULMAKTIR. 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dell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5700" y="1287463"/>
            <a:ext cx="2392382" cy="2392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1357304"/>
            <a:ext cx="36712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MÜLAKAT ÇEŞİTLERİ</a:t>
            </a:r>
          </a:p>
          <a:p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Birebir Mülakat </a:t>
            </a:r>
          </a:p>
          <a:p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Sıralı Mülakat </a:t>
            </a:r>
          </a:p>
          <a:p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Panel Mülakatı </a:t>
            </a:r>
          </a:p>
          <a:p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Grup Mülakatı</a:t>
            </a:r>
          </a:p>
          <a:p>
            <a:r>
              <a:rPr lang="tr-TR" sz="16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Tele-Mülakat </a:t>
            </a:r>
          </a:p>
          <a:p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Stres Mülakatı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dell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0074" y="1338263"/>
            <a:ext cx="2519379" cy="2576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928676"/>
            <a:ext cx="3429024" cy="156966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BİREBİR MÜLAKAT</a:t>
            </a: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Görüşmeler birebir, yalnız yapılır.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Deneyim ve davranışların değerlendirilmesine odaklanır.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Her adaya aynı soruların sorulması önemlidir.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sp>
        <p:nvSpPr>
          <p:cNvPr id="5" name="Metin kutusu 1"/>
          <p:cNvSpPr txBox="1"/>
          <p:nvPr/>
        </p:nvSpPr>
        <p:spPr>
          <a:xfrm>
            <a:off x="5000628" y="928676"/>
            <a:ext cx="3429024" cy="160043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400" b="1" dirty="0" smtClean="0"/>
              <a:t>SIRALI MÜLAKAT</a:t>
            </a: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Birbiri ardına yapılan bir kaç görüşmeden oluşur. 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Görüşmeyi yapan her kişi söz konusu pozisyonun tek bir yönünü inceler; tecrübe, teknik bilgi, yönetim becerisi gibi konular tek tek gözden geçirilir.</a:t>
            </a:r>
            <a:endParaRPr lang="tr-TR" sz="1400" b="1" i="1" dirty="0">
              <a:solidFill>
                <a:srgbClr val="FF0000"/>
              </a:solidFill>
            </a:endParaRPr>
          </a:p>
        </p:txBody>
      </p:sp>
      <p:sp>
        <p:nvSpPr>
          <p:cNvPr id="6" name="Metin kutusu 1"/>
          <p:cNvSpPr txBox="1"/>
          <p:nvPr/>
        </p:nvSpPr>
        <p:spPr>
          <a:xfrm>
            <a:off x="5000628" y="3357568"/>
            <a:ext cx="3429024" cy="132343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PANEL MÜLAKAT</a:t>
            </a: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Görüşmeyi yapan kişi sayısı birden fazladır.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Paneli oluşturan bu kişiler adaya sırayla soru yöneltirler.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sp>
        <p:nvSpPr>
          <p:cNvPr id="7" name="Metin kutusu 1"/>
          <p:cNvSpPr txBox="1"/>
          <p:nvPr/>
        </p:nvSpPr>
        <p:spPr>
          <a:xfrm>
            <a:off x="1142976" y="3003798"/>
            <a:ext cx="3429024" cy="181588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400" b="1" dirty="0" smtClean="0"/>
              <a:t>GRUP MÜLAKATI</a:t>
            </a: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Pozisyona başvurunun fazla olduğu zamanlarda birebir görüşmeden önce adaylar arasında toplu eleme yapabilmek için kullanılan mülakat çeşididir.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Adayların grup içindeki yetkinliklerini kolayca gözlemleyebilmek için bazı firmalar tarafından tercih edilmektedir.</a:t>
            </a:r>
            <a:endParaRPr lang="tr-TR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857238"/>
            <a:ext cx="3643338" cy="255454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TELE-MÜLAKAT</a:t>
            </a: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Az kullanılan bir mülakat çeşididir.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Adayların görüşme yapılacak yerden uzak olduğu veya çok fazla adayla görüşülmesi gerektiğinde kullanılır.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Ses tonu, dil hakimiyeti, telaffuz gibi konularda önemli bilgiler verir.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Genellikle telefonda müşteri hizmeti veren birimler için yapılan eleman alımlarında tercih edilir.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sp>
        <p:nvSpPr>
          <p:cNvPr id="5" name="Metin kutusu 1"/>
          <p:cNvSpPr txBox="1"/>
          <p:nvPr/>
        </p:nvSpPr>
        <p:spPr>
          <a:xfrm>
            <a:off x="5429256" y="3143254"/>
            <a:ext cx="3429024" cy="181588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STRES MÜLAKATI</a:t>
            </a: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Adayların stresli ortamlarda nasıl davrandığını gözlemlemek için kullanılan görüşme çeşididir.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Adayların olaylar karşısındaki tepkilerini ve sabrını ortaya çıkarmayı amaçlar.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dell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928676"/>
            <a:ext cx="2476500" cy="1847850"/>
          </a:xfrm>
          <a:prstGeom prst="rect">
            <a:avLst/>
          </a:prstGeom>
          <a:noFill/>
        </p:spPr>
      </p:pic>
      <p:pic>
        <p:nvPicPr>
          <p:cNvPr id="5123" name="Picture 3" descr="C:\Users\dell\Desktop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429006"/>
            <a:ext cx="2867025" cy="1590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928676"/>
            <a:ext cx="4500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MÜLAKAT ÖNCESİ YAPILACAKLAR</a:t>
            </a:r>
          </a:p>
          <a:p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Firma Hakkında bilgi toplayın.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Görüşme yeri ve zamanını, görüşülecek kişiyi teyit edin.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Görüşmeye gitmeden önce bol bol özgeçmişiniz üzerinden prova yapın.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Sorulabilecek sorular hakkında araştırma yapın ve bu sorulara hazırlıklı olun.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6147" name="Picture 3" descr="C:\Users\dell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357304"/>
            <a:ext cx="2247900" cy="202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928676"/>
            <a:ext cx="44291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BAŞARILI BİR MÜLAKAT İÇİN YAPILMASI GEREKENLER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Mülakat saatinden çok önce ya da çok sonra mülakat yerinde olmayın.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Görüşme saatinden 10-15 dakika önce gidebilirsiniz. </a:t>
            </a:r>
          </a:p>
          <a:p>
            <a:pPr>
              <a:buFont typeface="Wingdings" pitchFamily="2" charset="2"/>
              <a:buChar char="Ø"/>
            </a:pP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Mülakata herhangi bir sebepten dolayı gidemeyecekseniz mutlaka arayıp gidemeyeceğinizi haber vererek farklı bir tarih için görüşme talebinde bulunun. 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dell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571618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İŞ GÖRÜŞMESİ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1538" y="987574"/>
            <a:ext cx="78581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BAŞARILI BİR MÜLAKAT İÇİN YAPILMASI GEREKENLER</a:t>
            </a:r>
          </a:p>
          <a:p>
            <a:endParaRPr lang="tr-TR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 </a:t>
            </a:r>
            <a:r>
              <a:rPr lang="tr-TR" sz="1400" dirty="0" smtClean="0"/>
              <a:t>Tokalaşırken daha samimi bir tokalaşmak gerçekleştirin ve mutlaka göz teması kurun,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Firma ve Pozisyon ile ilgili sorular sormaktan çekinmeyin, (sorular maaş, yan haklar ya da tatil günleri vb. gibi konularda olmamalı)</a:t>
            </a:r>
          </a:p>
          <a:p>
            <a:pPr>
              <a:buFont typeface="Wingdings" pitchFamily="2" charset="2"/>
              <a:buChar char="Ø"/>
            </a:pPr>
            <a:endParaRPr lang="tr-TR" sz="1400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Kararlı ve ne istediğini bilen, kendinin farkında olan bir tutum sergileyerek görüşmeyi sürdürün.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Beden dilinizi etkili şekilde kullanın.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Mülakat sırasında cep telefonunuzun sesini kapatın.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Dürüst olun ve sorulara doğru yanıtlar verin. 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 Bilmediğiniz bir şey sorulursa bilmediğinizi söylemekten çekinmeyin.</a:t>
            </a:r>
            <a:endParaRPr lang="tr-TR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33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4037</TotalTime>
  <Words>838</Words>
  <Application>Microsoft Office PowerPoint</Application>
  <PresentationFormat>Ekran Gösterisi (16:9)</PresentationFormat>
  <Paragraphs>178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221</cp:revision>
  <dcterms:created xsi:type="dcterms:W3CDTF">2017-11-01T05:55:49Z</dcterms:created>
  <dcterms:modified xsi:type="dcterms:W3CDTF">2023-08-28T10:44:36Z</dcterms:modified>
</cp:coreProperties>
</file>