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6858000" cy="9144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2160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2834640"/>
            <a:ext cx="58293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120640"/>
            <a:ext cx="48006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103120"/>
            <a:ext cx="298323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103120"/>
            <a:ext cx="298323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1" y="6218863"/>
            <a:ext cx="686331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14350" y="2336802"/>
            <a:ext cx="5829300" cy="243968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14350" y="4815476"/>
            <a:ext cx="5829300" cy="1599605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2824" y="6604000"/>
            <a:ext cx="6860824" cy="2549451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23.08.2023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618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73494" y="7925714"/>
            <a:ext cx="3679190" cy="1218565"/>
          </a:xfrm>
          <a:custGeom>
            <a:avLst/>
            <a:gdLst/>
            <a:ahLst/>
            <a:cxnLst/>
            <a:rect l="l" t="t" r="r" b="b"/>
            <a:pathLst>
              <a:path w="3679190" h="1218565">
                <a:moveTo>
                  <a:pt x="64279" y="28447"/>
                </a:moveTo>
                <a:lnTo>
                  <a:pt x="2732074" y="1218283"/>
                </a:lnTo>
                <a:lnTo>
                  <a:pt x="3679099" y="1218283"/>
                </a:lnTo>
                <a:lnTo>
                  <a:pt x="64279" y="28447"/>
                </a:lnTo>
                <a:close/>
              </a:path>
              <a:path w="3679190" h="1218565">
                <a:moveTo>
                  <a:pt x="495" y="0"/>
                </a:moveTo>
                <a:lnTo>
                  <a:pt x="0" y="7289"/>
                </a:lnTo>
                <a:lnTo>
                  <a:pt x="64279" y="28447"/>
                </a:lnTo>
                <a:lnTo>
                  <a:pt x="495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64604" y="7919428"/>
            <a:ext cx="2740660" cy="1224915"/>
          </a:xfrm>
          <a:custGeom>
            <a:avLst/>
            <a:gdLst/>
            <a:ahLst/>
            <a:cxnLst/>
            <a:rect l="l" t="t" r="r" b="b"/>
            <a:pathLst>
              <a:path w="2740660" h="1224915">
                <a:moveTo>
                  <a:pt x="0" y="0"/>
                </a:moveTo>
                <a:lnTo>
                  <a:pt x="5930" y="8458"/>
                </a:lnTo>
                <a:lnTo>
                  <a:pt x="2153039" y="1224569"/>
                </a:lnTo>
                <a:lnTo>
                  <a:pt x="2740616" y="12245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7717479"/>
            <a:ext cx="2546477" cy="142176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7713953"/>
            <a:ext cx="2526182" cy="143004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165228"/>
            <a:ext cx="6857999" cy="60397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92608" y="182829"/>
            <a:ext cx="6240652" cy="510336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523" y="203200"/>
            <a:ext cx="6858000" cy="450850"/>
          </a:xfrm>
          <a:custGeom>
            <a:avLst/>
            <a:gdLst/>
            <a:ahLst/>
            <a:cxnLst/>
            <a:rect l="l" t="t" r="r" b="b"/>
            <a:pathLst>
              <a:path w="6858000" h="450850">
                <a:moveTo>
                  <a:pt x="0" y="450850"/>
                </a:moveTo>
                <a:lnTo>
                  <a:pt x="6858000" y="450850"/>
                </a:lnTo>
                <a:lnTo>
                  <a:pt x="6858000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165099"/>
            <a:ext cx="6858000" cy="527050"/>
          </a:xfrm>
          <a:custGeom>
            <a:avLst/>
            <a:gdLst/>
            <a:ahLst/>
            <a:cxnLst/>
            <a:rect l="l" t="t" r="r" b="b"/>
            <a:pathLst>
              <a:path w="6858000" h="527050">
                <a:moveTo>
                  <a:pt x="6840347" y="50800"/>
                </a:moveTo>
                <a:lnTo>
                  <a:pt x="6827520" y="50800"/>
                </a:lnTo>
                <a:lnTo>
                  <a:pt x="6827520" y="63500"/>
                </a:lnTo>
                <a:lnTo>
                  <a:pt x="6827520" y="462280"/>
                </a:lnTo>
                <a:lnTo>
                  <a:pt x="33528" y="462280"/>
                </a:lnTo>
                <a:lnTo>
                  <a:pt x="33528" y="63500"/>
                </a:lnTo>
                <a:lnTo>
                  <a:pt x="6827520" y="63500"/>
                </a:lnTo>
                <a:lnTo>
                  <a:pt x="6827520" y="50800"/>
                </a:lnTo>
                <a:lnTo>
                  <a:pt x="20726" y="50800"/>
                </a:lnTo>
                <a:lnTo>
                  <a:pt x="20726" y="63500"/>
                </a:lnTo>
                <a:lnTo>
                  <a:pt x="20726" y="462280"/>
                </a:lnTo>
                <a:lnTo>
                  <a:pt x="20726" y="476250"/>
                </a:lnTo>
                <a:lnTo>
                  <a:pt x="6840347" y="476250"/>
                </a:lnTo>
                <a:lnTo>
                  <a:pt x="6840347" y="462788"/>
                </a:lnTo>
                <a:lnTo>
                  <a:pt x="6840347" y="462280"/>
                </a:lnTo>
                <a:lnTo>
                  <a:pt x="6840347" y="63500"/>
                </a:lnTo>
                <a:lnTo>
                  <a:pt x="6840347" y="50800"/>
                </a:lnTo>
                <a:close/>
              </a:path>
              <a:path w="6858000" h="527050">
                <a:moveTo>
                  <a:pt x="6858000" y="0"/>
                </a:moveTo>
                <a:lnTo>
                  <a:pt x="0" y="0"/>
                </a:lnTo>
                <a:lnTo>
                  <a:pt x="0" y="38100"/>
                </a:lnTo>
                <a:lnTo>
                  <a:pt x="0" y="488950"/>
                </a:lnTo>
                <a:lnTo>
                  <a:pt x="0" y="527050"/>
                </a:lnTo>
                <a:lnTo>
                  <a:pt x="6858000" y="527050"/>
                </a:lnTo>
                <a:lnTo>
                  <a:pt x="6858000" y="488950"/>
                </a:lnTo>
                <a:lnTo>
                  <a:pt x="7924" y="488950"/>
                </a:lnTo>
                <a:lnTo>
                  <a:pt x="7924" y="38100"/>
                </a:lnTo>
                <a:lnTo>
                  <a:pt x="6853174" y="38100"/>
                </a:lnTo>
                <a:lnTo>
                  <a:pt x="6853174" y="488442"/>
                </a:lnTo>
                <a:lnTo>
                  <a:pt x="6858000" y="488442"/>
                </a:lnTo>
                <a:lnTo>
                  <a:pt x="6858000" y="38100"/>
                </a:lnTo>
                <a:lnTo>
                  <a:pt x="6858000" y="37846"/>
                </a:lnTo>
                <a:lnTo>
                  <a:pt x="685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44424" y="195033"/>
            <a:ext cx="2458085" cy="406692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384162" y="235331"/>
            <a:ext cx="2383790" cy="332740"/>
          </a:xfrm>
          <a:custGeom>
            <a:avLst/>
            <a:gdLst/>
            <a:ahLst/>
            <a:cxnLst/>
            <a:rect l="l" t="t" r="r" b="b"/>
            <a:pathLst>
              <a:path w="2383790" h="332740">
                <a:moveTo>
                  <a:pt x="118325" y="47751"/>
                </a:moveTo>
                <a:lnTo>
                  <a:pt x="87363" y="47751"/>
                </a:lnTo>
                <a:lnTo>
                  <a:pt x="0" y="267970"/>
                </a:lnTo>
                <a:lnTo>
                  <a:pt x="28981" y="267970"/>
                </a:lnTo>
                <a:lnTo>
                  <a:pt x="53276" y="207137"/>
                </a:lnTo>
                <a:lnTo>
                  <a:pt x="180581" y="207137"/>
                </a:lnTo>
                <a:lnTo>
                  <a:pt x="171454" y="183769"/>
                </a:lnTo>
                <a:lnTo>
                  <a:pt x="62230" y="183769"/>
                </a:lnTo>
                <a:lnTo>
                  <a:pt x="99949" y="88646"/>
                </a:lnTo>
                <a:lnTo>
                  <a:pt x="134299" y="88646"/>
                </a:lnTo>
                <a:lnTo>
                  <a:pt x="118325" y="47751"/>
                </a:lnTo>
                <a:close/>
              </a:path>
              <a:path w="2383790" h="332740">
                <a:moveTo>
                  <a:pt x="180581" y="207137"/>
                </a:moveTo>
                <a:lnTo>
                  <a:pt x="146697" y="207137"/>
                </a:lnTo>
                <a:lnTo>
                  <a:pt x="170624" y="267970"/>
                </a:lnTo>
                <a:lnTo>
                  <a:pt x="204343" y="267970"/>
                </a:lnTo>
                <a:lnTo>
                  <a:pt x="180581" y="207137"/>
                </a:lnTo>
                <a:close/>
              </a:path>
              <a:path w="2383790" h="332740">
                <a:moveTo>
                  <a:pt x="134299" y="88646"/>
                </a:moveTo>
                <a:lnTo>
                  <a:pt x="99949" y="88646"/>
                </a:lnTo>
                <a:lnTo>
                  <a:pt x="137579" y="183769"/>
                </a:lnTo>
                <a:lnTo>
                  <a:pt x="171454" y="183769"/>
                </a:lnTo>
                <a:lnTo>
                  <a:pt x="134299" y="88646"/>
                </a:lnTo>
                <a:close/>
              </a:path>
              <a:path w="2383790" h="332740">
                <a:moveTo>
                  <a:pt x="2220861" y="47751"/>
                </a:moveTo>
                <a:lnTo>
                  <a:pt x="2177808" y="47751"/>
                </a:lnTo>
                <a:lnTo>
                  <a:pt x="2177808" y="267970"/>
                </a:lnTo>
                <a:lnTo>
                  <a:pt x="2204605" y="267970"/>
                </a:lnTo>
                <a:lnTo>
                  <a:pt x="2204605" y="88646"/>
                </a:lnTo>
                <a:lnTo>
                  <a:pt x="2235549" y="88646"/>
                </a:lnTo>
                <a:lnTo>
                  <a:pt x="2220861" y="47751"/>
                </a:lnTo>
                <a:close/>
              </a:path>
              <a:path w="2383790" h="332740">
                <a:moveTo>
                  <a:pt x="2383675" y="89026"/>
                </a:moveTo>
                <a:lnTo>
                  <a:pt x="2354338" y="89026"/>
                </a:lnTo>
                <a:lnTo>
                  <a:pt x="2354338" y="267970"/>
                </a:lnTo>
                <a:lnTo>
                  <a:pt x="2383675" y="267970"/>
                </a:lnTo>
                <a:lnTo>
                  <a:pt x="2383675" y="89026"/>
                </a:lnTo>
                <a:close/>
              </a:path>
              <a:path w="2383790" h="332740">
                <a:moveTo>
                  <a:pt x="2235549" y="88646"/>
                </a:moveTo>
                <a:lnTo>
                  <a:pt x="2204605" y="88646"/>
                </a:lnTo>
                <a:lnTo>
                  <a:pt x="2263406" y="253238"/>
                </a:lnTo>
                <a:lnTo>
                  <a:pt x="2293632" y="253238"/>
                </a:lnTo>
                <a:lnTo>
                  <a:pt x="2306590" y="218186"/>
                </a:lnTo>
                <a:lnTo>
                  <a:pt x="2282075" y="218186"/>
                </a:lnTo>
                <a:lnTo>
                  <a:pt x="2235549" y="88646"/>
                </a:lnTo>
                <a:close/>
              </a:path>
              <a:path w="2383790" h="332740">
                <a:moveTo>
                  <a:pt x="2383675" y="47751"/>
                </a:moveTo>
                <a:lnTo>
                  <a:pt x="2344813" y="47751"/>
                </a:lnTo>
                <a:lnTo>
                  <a:pt x="2282075" y="218186"/>
                </a:lnTo>
                <a:lnTo>
                  <a:pt x="2306590" y="218186"/>
                </a:lnTo>
                <a:lnTo>
                  <a:pt x="2354338" y="89026"/>
                </a:lnTo>
                <a:lnTo>
                  <a:pt x="2383675" y="89026"/>
                </a:lnTo>
                <a:lnTo>
                  <a:pt x="2383675" y="47751"/>
                </a:lnTo>
                <a:close/>
              </a:path>
              <a:path w="2383790" h="332740">
                <a:moveTo>
                  <a:pt x="2120531" y="47751"/>
                </a:moveTo>
                <a:lnTo>
                  <a:pt x="2089289" y="47751"/>
                </a:lnTo>
                <a:lnTo>
                  <a:pt x="2089289" y="267970"/>
                </a:lnTo>
                <a:lnTo>
                  <a:pt x="2120531" y="267970"/>
                </a:lnTo>
                <a:lnTo>
                  <a:pt x="2120531" y="47751"/>
                </a:lnTo>
                <a:close/>
              </a:path>
              <a:path w="2383790" h="332740">
                <a:moveTo>
                  <a:pt x="1867547" y="47751"/>
                </a:moveTo>
                <a:lnTo>
                  <a:pt x="1836305" y="47751"/>
                </a:lnTo>
                <a:lnTo>
                  <a:pt x="1836305" y="267970"/>
                </a:lnTo>
                <a:lnTo>
                  <a:pt x="1867547" y="267970"/>
                </a:lnTo>
                <a:lnTo>
                  <a:pt x="1867547" y="47751"/>
                </a:lnTo>
                <a:close/>
              </a:path>
              <a:path w="2383790" h="332740">
                <a:moveTo>
                  <a:pt x="1727974" y="71120"/>
                </a:moveTo>
                <a:lnTo>
                  <a:pt x="1696732" y="71120"/>
                </a:lnTo>
                <a:lnTo>
                  <a:pt x="1696732" y="267970"/>
                </a:lnTo>
                <a:lnTo>
                  <a:pt x="1727974" y="267970"/>
                </a:lnTo>
                <a:lnTo>
                  <a:pt x="1727974" y="71120"/>
                </a:lnTo>
                <a:close/>
              </a:path>
              <a:path w="2383790" h="332740">
                <a:moveTo>
                  <a:pt x="1806206" y="47751"/>
                </a:moveTo>
                <a:lnTo>
                  <a:pt x="1618627" y="47751"/>
                </a:lnTo>
                <a:lnTo>
                  <a:pt x="1618627" y="71120"/>
                </a:lnTo>
                <a:lnTo>
                  <a:pt x="1806206" y="71120"/>
                </a:lnTo>
                <a:lnTo>
                  <a:pt x="1806206" y="47751"/>
                </a:lnTo>
                <a:close/>
              </a:path>
              <a:path w="2383790" h="332740">
                <a:moveTo>
                  <a:pt x="1602879" y="47751"/>
                </a:moveTo>
                <a:lnTo>
                  <a:pt x="1479816" y="47751"/>
                </a:lnTo>
                <a:lnTo>
                  <a:pt x="1479816" y="267970"/>
                </a:lnTo>
                <a:lnTo>
                  <a:pt x="1609229" y="267970"/>
                </a:lnTo>
                <a:lnTo>
                  <a:pt x="1609229" y="244601"/>
                </a:lnTo>
                <a:lnTo>
                  <a:pt x="1511058" y="244601"/>
                </a:lnTo>
                <a:lnTo>
                  <a:pt x="1511058" y="164846"/>
                </a:lnTo>
                <a:lnTo>
                  <a:pt x="1588020" y="164846"/>
                </a:lnTo>
                <a:lnTo>
                  <a:pt x="1588020" y="141859"/>
                </a:lnTo>
                <a:lnTo>
                  <a:pt x="1511058" y="141859"/>
                </a:lnTo>
                <a:lnTo>
                  <a:pt x="1511058" y="71120"/>
                </a:lnTo>
                <a:lnTo>
                  <a:pt x="1602879" y="71120"/>
                </a:lnTo>
                <a:lnTo>
                  <a:pt x="1602879" y="47751"/>
                </a:lnTo>
                <a:close/>
              </a:path>
              <a:path w="2383790" h="332740">
                <a:moveTo>
                  <a:pt x="1349514" y="47751"/>
                </a:moveTo>
                <a:lnTo>
                  <a:pt x="1318272" y="47751"/>
                </a:lnTo>
                <a:lnTo>
                  <a:pt x="1318272" y="267970"/>
                </a:lnTo>
                <a:lnTo>
                  <a:pt x="1448574" y="267970"/>
                </a:lnTo>
                <a:lnTo>
                  <a:pt x="1448574" y="244601"/>
                </a:lnTo>
                <a:lnTo>
                  <a:pt x="1349514" y="244601"/>
                </a:lnTo>
                <a:lnTo>
                  <a:pt x="1349514" y="47751"/>
                </a:lnTo>
                <a:close/>
              </a:path>
              <a:path w="2383790" h="332740">
                <a:moveTo>
                  <a:pt x="1260995" y="47751"/>
                </a:moveTo>
                <a:lnTo>
                  <a:pt x="1229753" y="47751"/>
                </a:lnTo>
                <a:lnTo>
                  <a:pt x="1229753" y="267970"/>
                </a:lnTo>
                <a:lnTo>
                  <a:pt x="1260995" y="267970"/>
                </a:lnTo>
                <a:lnTo>
                  <a:pt x="1260995" y="47751"/>
                </a:lnTo>
                <a:close/>
              </a:path>
              <a:path w="2383790" h="332740">
                <a:moveTo>
                  <a:pt x="1075067" y="47751"/>
                </a:moveTo>
                <a:lnTo>
                  <a:pt x="1043825" y="47751"/>
                </a:lnTo>
                <a:lnTo>
                  <a:pt x="1043825" y="267970"/>
                </a:lnTo>
                <a:lnTo>
                  <a:pt x="1075067" y="267970"/>
                </a:lnTo>
                <a:lnTo>
                  <a:pt x="1075067" y="47751"/>
                </a:lnTo>
                <a:close/>
              </a:path>
              <a:path w="2383790" h="332740">
                <a:moveTo>
                  <a:pt x="776325" y="47751"/>
                </a:moveTo>
                <a:lnTo>
                  <a:pt x="745083" y="47751"/>
                </a:lnTo>
                <a:lnTo>
                  <a:pt x="745083" y="267970"/>
                </a:lnTo>
                <a:lnTo>
                  <a:pt x="776325" y="267970"/>
                </a:lnTo>
                <a:lnTo>
                  <a:pt x="776325" y="47751"/>
                </a:lnTo>
                <a:close/>
              </a:path>
              <a:path w="2383790" h="332740">
                <a:moveTo>
                  <a:pt x="609231" y="47751"/>
                </a:moveTo>
                <a:lnTo>
                  <a:pt x="486143" y="47751"/>
                </a:lnTo>
                <a:lnTo>
                  <a:pt x="486143" y="267970"/>
                </a:lnTo>
                <a:lnTo>
                  <a:pt x="615632" y="267970"/>
                </a:lnTo>
                <a:lnTo>
                  <a:pt x="615632" y="244601"/>
                </a:lnTo>
                <a:lnTo>
                  <a:pt x="517398" y="244601"/>
                </a:lnTo>
                <a:lnTo>
                  <a:pt x="517398" y="164846"/>
                </a:lnTo>
                <a:lnTo>
                  <a:pt x="594347" y="164846"/>
                </a:lnTo>
                <a:lnTo>
                  <a:pt x="594347" y="141859"/>
                </a:lnTo>
                <a:lnTo>
                  <a:pt x="517398" y="141859"/>
                </a:lnTo>
                <a:lnTo>
                  <a:pt x="517398" y="71120"/>
                </a:lnTo>
                <a:lnTo>
                  <a:pt x="609231" y="71120"/>
                </a:lnTo>
                <a:lnTo>
                  <a:pt x="609231" y="47751"/>
                </a:lnTo>
                <a:close/>
              </a:path>
              <a:path w="2383790" h="332740">
                <a:moveTo>
                  <a:pt x="355854" y="47751"/>
                </a:moveTo>
                <a:lnTo>
                  <a:pt x="324599" y="47751"/>
                </a:lnTo>
                <a:lnTo>
                  <a:pt x="324599" y="267970"/>
                </a:lnTo>
                <a:lnTo>
                  <a:pt x="454977" y="267970"/>
                </a:lnTo>
                <a:lnTo>
                  <a:pt x="454977" y="244601"/>
                </a:lnTo>
                <a:lnTo>
                  <a:pt x="355854" y="244601"/>
                </a:lnTo>
                <a:lnTo>
                  <a:pt x="355854" y="47751"/>
                </a:lnTo>
                <a:close/>
              </a:path>
              <a:path w="2383790" h="332740">
                <a:moveTo>
                  <a:pt x="267309" y="47751"/>
                </a:moveTo>
                <a:lnTo>
                  <a:pt x="236067" y="47751"/>
                </a:lnTo>
                <a:lnTo>
                  <a:pt x="236067" y="267970"/>
                </a:lnTo>
                <a:lnTo>
                  <a:pt x="267309" y="267970"/>
                </a:lnTo>
                <a:lnTo>
                  <a:pt x="267309" y="47751"/>
                </a:lnTo>
                <a:close/>
              </a:path>
              <a:path w="2383790" h="332740">
                <a:moveTo>
                  <a:pt x="1953526" y="317119"/>
                </a:moveTo>
                <a:lnTo>
                  <a:pt x="1953526" y="329184"/>
                </a:lnTo>
                <a:lnTo>
                  <a:pt x="1960892" y="331216"/>
                </a:lnTo>
                <a:lnTo>
                  <a:pt x="1968131" y="332359"/>
                </a:lnTo>
                <a:lnTo>
                  <a:pt x="1983625" y="332359"/>
                </a:lnTo>
                <a:lnTo>
                  <a:pt x="1990610" y="329946"/>
                </a:lnTo>
                <a:lnTo>
                  <a:pt x="1996452" y="325120"/>
                </a:lnTo>
                <a:lnTo>
                  <a:pt x="2002294" y="320421"/>
                </a:lnTo>
                <a:lnTo>
                  <a:pt x="2002802" y="319404"/>
                </a:lnTo>
                <a:lnTo>
                  <a:pt x="1963305" y="319404"/>
                </a:lnTo>
                <a:lnTo>
                  <a:pt x="1958098" y="318643"/>
                </a:lnTo>
                <a:lnTo>
                  <a:pt x="1953526" y="317119"/>
                </a:lnTo>
                <a:close/>
              </a:path>
              <a:path w="2383790" h="332740">
                <a:moveTo>
                  <a:pt x="1911235" y="232918"/>
                </a:moveTo>
                <a:lnTo>
                  <a:pt x="1911235" y="263778"/>
                </a:lnTo>
                <a:lnTo>
                  <a:pt x="1923761" y="267118"/>
                </a:lnTo>
                <a:lnTo>
                  <a:pt x="1935429" y="269732"/>
                </a:lnTo>
                <a:lnTo>
                  <a:pt x="1946240" y="271654"/>
                </a:lnTo>
                <a:lnTo>
                  <a:pt x="1956193" y="272923"/>
                </a:lnTo>
                <a:lnTo>
                  <a:pt x="1967750" y="273430"/>
                </a:lnTo>
                <a:lnTo>
                  <a:pt x="1956701" y="294004"/>
                </a:lnTo>
                <a:lnTo>
                  <a:pt x="1968869" y="294907"/>
                </a:lnTo>
                <a:lnTo>
                  <a:pt x="1977561" y="297608"/>
                </a:lnTo>
                <a:lnTo>
                  <a:pt x="1982776" y="302095"/>
                </a:lnTo>
                <a:lnTo>
                  <a:pt x="1984514" y="308355"/>
                </a:lnTo>
                <a:lnTo>
                  <a:pt x="1984514" y="315722"/>
                </a:lnTo>
                <a:lnTo>
                  <a:pt x="1979434" y="319404"/>
                </a:lnTo>
                <a:lnTo>
                  <a:pt x="2002802" y="319404"/>
                </a:lnTo>
                <a:lnTo>
                  <a:pt x="2005215" y="314578"/>
                </a:lnTo>
                <a:lnTo>
                  <a:pt x="2005215" y="301498"/>
                </a:lnTo>
                <a:lnTo>
                  <a:pt x="2002294" y="296037"/>
                </a:lnTo>
                <a:lnTo>
                  <a:pt x="1990610" y="286639"/>
                </a:lnTo>
                <a:lnTo>
                  <a:pt x="1983879" y="284225"/>
                </a:lnTo>
                <a:lnTo>
                  <a:pt x="1976259" y="284225"/>
                </a:lnTo>
                <a:lnTo>
                  <a:pt x="1982863" y="272542"/>
                </a:lnTo>
                <a:lnTo>
                  <a:pt x="2024265" y="256159"/>
                </a:lnTo>
                <a:lnTo>
                  <a:pt x="2030099" y="250190"/>
                </a:lnTo>
                <a:lnTo>
                  <a:pt x="1972576" y="250190"/>
                </a:lnTo>
                <a:lnTo>
                  <a:pt x="1959670" y="249098"/>
                </a:lnTo>
                <a:lnTo>
                  <a:pt x="1945144" y="245840"/>
                </a:lnTo>
                <a:lnTo>
                  <a:pt x="1928934" y="240411"/>
                </a:lnTo>
                <a:lnTo>
                  <a:pt x="1911235" y="232918"/>
                </a:lnTo>
                <a:close/>
              </a:path>
              <a:path w="2383790" h="332740">
                <a:moveTo>
                  <a:pt x="1977910" y="42291"/>
                </a:moveTo>
                <a:lnTo>
                  <a:pt x="1940781" y="51506"/>
                </a:lnTo>
                <a:lnTo>
                  <a:pt x="1913650" y="88499"/>
                </a:lnTo>
                <a:lnTo>
                  <a:pt x="1912505" y="100711"/>
                </a:lnTo>
                <a:lnTo>
                  <a:pt x="1913225" y="109854"/>
                </a:lnTo>
                <a:lnTo>
                  <a:pt x="1939667" y="148367"/>
                </a:lnTo>
                <a:lnTo>
                  <a:pt x="1978799" y="172720"/>
                </a:lnTo>
                <a:lnTo>
                  <a:pt x="1987921" y="178198"/>
                </a:lnTo>
                <a:lnTo>
                  <a:pt x="2013343" y="206375"/>
                </a:lnTo>
                <a:lnTo>
                  <a:pt x="2013343" y="215011"/>
                </a:lnTo>
                <a:lnTo>
                  <a:pt x="1989134" y="247729"/>
                </a:lnTo>
                <a:lnTo>
                  <a:pt x="1972576" y="250190"/>
                </a:lnTo>
                <a:lnTo>
                  <a:pt x="2030099" y="250190"/>
                </a:lnTo>
                <a:lnTo>
                  <a:pt x="2033506" y="246703"/>
                </a:lnTo>
                <a:lnTo>
                  <a:pt x="2040093" y="235854"/>
                </a:lnTo>
                <a:lnTo>
                  <a:pt x="2044036" y="223601"/>
                </a:lnTo>
                <a:lnTo>
                  <a:pt x="2045347" y="209930"/>
                </a:lnTo>
                <a:lnTo>
                  <a:pt x="2044635" y="200191"/>
                </a:lnTo>
                <a:lnTo>
                  <a:pt x="2018439" y="160385"/>
                </a:lnTo>
                <a:lnTo>
                  <a:pt x="1978418" y="135636"/>
                </a:lnTo>
                <a:lnTo>
                  <a:pt x="1968939" y="130016"/>
                </a:lnTo>
                <a:lnTo>
                  <a:pt x="1942350" y="103250"/>
                </a:lnTo>
                <a:lnTo>
                  <a:pt x="1942350" y="87249"/>
                </a:lnTo>
                <a:lnTo>
                  <a:pt x="1979688" y="65659"/>
                </a:lnTo>
                <a:lnTo>
                  <a:pt x="2031631" y="65659"/>
                </a:lnTo>
                <a:lnTo>
                  <a:pt x="2031631" y="50673"/>
                </a:lnTo>
                <a:lnTo>
                  <a:pt x="2017701" y="47005"/>
                </a:lnTo>
                <a:lnTo>
                  <a:pt x="2004104" y="44386"/>
                </a:lnTo>
                <a:lnTo>
                  <a:pt x="1990840" y="42814"/>
                </a:lnTo>
                <a:lnTo>
                  <a:pt x="1977910" y="42291"/>
                </a:lnTo>
                <a:close/>
              </a:path>
              <a:path w="2383790" h="332740">
                <a:moveTo>
                  <a:pt x="2031631" y="65659"/>
                </a:moveTo>
                <a:lnTo>
                  <a:pt x="1979688" y="65659"/>
                </a:lnTo>
                <a:lnTo>
                  <a:pt x="1989358" y="66496"/>
                </a:lnTo>
                <a:lnTo>
                  <a:pt x="2001231" y="69024"/>
                </a:lnTo>
                <a:lnTo>
                  <a:pt x="2015318" y="73267"/>
                </a:lnTo>
                <a:lnTo>
                  <a:pt x="2031631" y="79248"/>
                </a:lnTo>
                <a:lnTo>
                  <a:pt x="2031631" y="65659"/>
                </a:lnTo>
                <a:close/>
              </a:path>
              <a:path w="2383790" h="332740">
                <a:moveTo>
                  <a:pt x="902728" y="317119"/>
                </a:moveTo>
                <a:lnTo>
                  <a:pt x="902728" y="329184"/>
                </a:lnTo>
                <a:lnTo>
                  <a:pt x="909967" y="331216"/>
                </a:lnTo>
                <a:lnTo>
                  <a:pt x="917206" y="332359"/>
                </a:lnTo>
                <a:lnTo>
                  <a:pt x="932700" y="332359"/>
                </a:lnTo>
                <a:lnTo>
                  <a:pt x="939812" y="329946"/>
                </a:lnTo>
                <a:lnTo>
                  <a:pt x="951369" y="320421"/>
                </a:lnTo>
                <a:lnTo>
                  <a:pt x="951877" y="319404"/>
                </a:lnTo>
                <a:lnTo>
                  <a:pt x="912507" y="319404"/>
                </a:lnTo>
                <a:lnTo>
                  <a:pt x="907300" y="318643"/>
                </a:lnTo>
                <a:lnTo>
                  <a:pt x="902728" y="317119"/>
                </a:lnTo>
                <a:close/>
              </a:path>
              <a:path w="2383790" h="332740">
                <a:moveTo>
                  <a:pt x="929652" y="42291"/>
                </a:moveTo>
                <a:lnTo>
                  <a:pt x="883535" y="49831"/>
                </a:lnTo>
                <a:lnTo>
                  <a:pt x="849172" y="72517"/>
                </a:lnTo>
                <a:lnTo>
                  <a:pt x="827798" y="109013"/>
                </a:lnTo>
                <a:lnTo>
                  <a:pt x="820674" y="157988"/>
                </a:lnTo>
                <a:lnTo>
                  <a:pt x="822422" y="184112"/>
                </a:lnTo>
                <a:lnTo>
                  <a:pt x="836409" y="226835"/>
                </a:lnTo>
                <a:lnTo>
                  <a:pt x="862007" y="255172"/>
                </a:lnTo>
                <a:lnTo>
                  <a:pt x="915555" y="273050"/>
                </a:lnTo>
                <a:lnTo>
                  <a:pt x="917206" y="273050"/>
                </a:lnTo>
                <a:lnTo>
                  <a:pt x="905776" y="294004"/>
                </a:lnTo>
                <a:lnTo>
                  <a:pt x="917944" y="294907"/>
                </a:lnTo>
                <a:lnTo>
                  <a:pt x="926636" y="297608"/>
                </a:lnTo>
                <a:lnTo>
                  <a:pt x="931851" y="302095"/>
                </a:lnTo>
                <a:lnTo>
                  <a:pt x="933589" y="308355"/>
                </a:lnTo>
                <a:lnTo>
                  <a:pt x="933589" y="315722"/>
                </a:lnTo>
                <a:lnTo>
                  <a:pt x="928509" y="319404"/>
                </a:lnTo>
                <a:lnTo>
                  <a:pt x="951877" y="319404"/>
                </a:lnTo>
                <a:lnTo>
                  <a:pt x="954290" y="314578"/>
                </a:lnTo>
                <a:lnTo>
                  <a:pt x="954290" y="301498"/>
                </a:lnTo>
                <a:lnTo>
                  <a:pt x="951369" y="296037"/>
                </a:lnTo>
                <a:lnTo>
                  <a:pt x="945654" y="291338"/>
                </a:lnTo>
                <a:lnTo>
                  <a:pt x="939812" y="286639"/>
                </a:lnTo>
                <a:lnTo>
                  <a:pt x="933081" y="284225"/>
                </a:lnTo>
                <a:lnTo>
                  <a:pt x="925461" y="284225"/>
                </a:lnTo>
                <a:lnTo>
                  <a:pt x="931557" y="273303"/>
                </a:lnTo>
                <a:lnTo>
                  <a:pt x="973880" y="266922"/>
                </a:lnTo>
                <a:lnTo>
                  <a:pt x="999121" y="256667"/>
                </a:lnTo>
                <a:lnTo>
                  <a:pt x="999121" y="249047"/>
                </a:lnTo>
                <a:lnTo>
                  <a:pt x="932319" y="249047"/>
                </a:lnTo>
                <a:lnTo>
                  <a:pt x="915026" y="247542"/>
                </a:lnTo>
                <a:lnTo>
                  <a:pt x="874839" y="224790"/>
                </a:lnTo>
                <a:lnTo>
                  <a:pt x="855170" y="178319"/>
                </a:lnTo>
                <a:lnTo>
                  <a:pt x="853859" y="158369"/>
                </a:lnTo>
                <a:lnTo>
                  <a:pt x="855087" y="137511"/>
                </a:lnTo>
                <a:lnTo>
                  <a:pt x="873506" y="89916"/>
                </a:lnTo>
                <a:lnTo>
                  <a:pt x="912112" y="67163"/>
                </a:lnTo>
                <a:lnTo>
                  <a:pt x="929017" y="65659"/>
                </a:lnTo>
                <a:lnTo>
                  <a:pt x="998867" y="65659"/>
                </a:lnTo>
                <a:lnTo>
                  <a:pt x="998867" y="51943"/>
                </a:lnTo>
                <a:lnTo>
                  <a:pt x="979605" y="47702"/>
                </a:lnTo>
                <a:lnTo>
                  <a:pt x="961640" y="44688"/>
                </a:lnTo>
                <a:lnTo>
                  <a:pt x="944985" y="42888"/>
                </a:lnTo>
                <a:lnTo>
                  <a:pt x="929652" y="42291"/>
                </a:lnTo>
                <a:close/>
              </a:path>
              <a:path w="2383790" h="332740">
                <a:moveTo>
                  <a:pt x="999121" y="229870"/>
                </a:moveTo>
                <a:lnTo>
                  <a:pt x="981522" y="238277"/>
                </a:lnTo>
                <a:lnTo>
                  <a:pt x="964530" y="244268"/>
                </a:lnTo>
                <a:lnTo>
                  <a:pt x="948133" y="247854"/>
                </a:lnTo>
                <a:lnTo>
                  <a:pt x="932319" y="249047"/>
                </a:lnTo>
                <a:lnTo>
                  <a:pt x="999121" y="249047"/>
                </a:lnTo>
                <a:lnTo>
                  <a:pt x="999121" y="229870"/>
                </a:lnTo>
                <a:close/>
              </a:path>
              <a:path w="2383790" h="332740">
                <a:moveTo>
                  <a:pt x="998867" y="65659"/>
                </a:moveTo>
                <a:lnTo>
                  <a:pt x="929017" y="65659"/>
                </a:lnTo>
                <a:lnTo>
                  <a:pt x="942592" y="66635"/>
                </a:lnTo>
                <a:lnTo>
                  <a:pt x="958751" y="69564"/>
                </a:lnTo>
                <a:lnTo>
                  <a:pt x="977505" y="74445"/>
                </a:lnTo>
                <a:lnTo>
                  <a:pt x="998867" y="81279"/>
                </a:lnTo>
                <a:lnTo>
                  <a:pt x="998867" y="65659"/>
                </a:lnTo>
                <a:close/>
              </a:path>
              <a:path w="2383790" h="332740">
                <a:moveTo>
                  <a:pt x="2119642" y="0"/>
                </a:moveTo>
                <a:lnTo>
                  <a:pt x="2090305" y="0"/>
                </a:lnTo>
                <a:lnTo>
                  <a:pt x="2090305" y="29337"/>
                </a:lnTo>
                <a:lnTo>
                  <a:pt x="2119642" y="29337"/>
                </a:lnTo>
                <a:lnTo>
                  <a:pt x="2119642" y="0"/>
                </a:lnTo>
                <a:close/>
              </a:path>
              <a:path w="2383790" h="332740">
                <a:moveTo>
                  <a:pt x="1866658" y="0"/>
                </a:moveTo>
                <a:lnTo>
                  <a:pt x="1837321" y="0"/>
                </a:lnTo>
                <a:lnTo>
                  <a:pt x="1837321" y="29337"/>
                </a:lnTo>
                <a:lnTo>
                  <a:pt x="1866658" y="29337"/>
                </a:lnTo>
                <a:lnTo>
                  <a:pt x="1866658" y="0"/>
                </a:lnTo>
                <a:close/>
              </a:path>
              <a:path w="2383790" h="332740">
                <a:moveTo>
                  <a:pt x="1260106" y="0"/>
                </a:moveTo>
                <a:lnTo>
                  <a:pt x="1230769" y="0"/>
                </a:lnTo>
                <a:lnTo>
                  <a:pt x="1230769" y="29337"/>
                </a:lnTo>
                <a:lnTo>
                  <a:pt x="1260106" y="29337"/>
                </a:lnTo>
                <a:lnTo>
                  <a:pt x="1260106" y="0"/>
                </a:lnTo>
                <a:close/>
              </a:path>
              <a:path w="2383790" h="332740">
                <a:moveTo>
                  <a:pt x="1074178" y="0"/>
                </a:moveTo>
                <a:lnTo>
                  <a:pt x="1044841" y="0"/>
                </a:lnTo>
                <a:lnTo>
                  <a:pt x="1044841" y="29337"/>
                </a:lnTo>
                <a:lnTo>
                  <a:pt x="1074178" y="29337"/>
                </a:lnTo>
                <a:lnTo>
                  <a:pt x="1074178" y="0"/>
                </a:lnTo>
                <a:close/>
              </a:path>
              <a:path w="2383790" h="332740">
                <a:moveTo>
                  <a:pt x="775436" y="0"/>
                </a:moveTo>
                <a:lnTo>
                  <a:pt x="746125" y="0"/>
                </a:lnTo>
                <a:lnTo>
                  <a:pt x="746125" y="29337"/>
                </a:lnTo>
                <a:lnTo>
                  <a:pt x="775436" y="29337"/>
                </a:lnTo>
                <a:lnTo>
                  <a:pt x="775436" y="0"/>
                </a:lnTo>
                <a:close/>
              </a:path>
              <a:path w="2383790" h="332740">
                <a:moveTo>
                  <a:pt x="266420" y="0"/>
                </a:moveTo>
                <a:lnTo>
                  <a:pt x="237108" y="0"/>
                </a:lnTo>
                <a:lnTo>
                  <a:pt x="237108" y="29337"/>
                </a:lnTo>
                <a:lnTo>
                  <a:pt x="266420" y="29337"/>
                </a:lnTo>
                <a:lnTo>
                  <a:pt x="2664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46392" y="323977"/>
            <a:ext cx="75565" cy="95250"/>
          </a:xfrm>
          <a:custGeom>
            <a:avLst/>
            <a:gdLst/>
            <a:ahLst/>
            <a:cxnLst/>
            <a:rect l="l" t="t" r="r" b="b"/>
            <a:pathLst>
              <a:path w="75565" h="95250">
                <a:moveTo>
                  <a:pt x="37718" y="0"/>
                </a:moveTo>
                <a:lnTo>
                  <a:pt x="0" y="95123"/>
                </a:lnTo>
                <a:lnTo>
                  <a:pt x="75349" y="95123"/>
                </a:lnTo>
                <a:lnTo>
                  <a:pt x="37718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552826" y="273938"/>
            <a:ext cx="224155" cy="238506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384162" y="235331"/>
            <a:ext cx="2120900" cy="332740"/>
          </a:xfrm>
          <a:custGeom>
            <a:avLst/>
            <a:gdLst/>
            <a:ahLst/>
            <a:cxnLst/>
            <a:rect l="l" t="t" r="r" b="b"/>
            <a:pathLst>
              <a:path w="2120900" h="332740">
                <a:moveTo>
                  <a:pt x="2089289" y="47751"/>
                </a:moveTo>
                <a:lnTo>
                  <a:pt x="2120531" y="47751"/>
                </a:lnTo>
                <a:lnTo>
                  <a:pt x="2120531" y="267970"/>
                </a:lnTo>
                <a:lnTo>
                  <a:pt x="2089289" y="267970"/>
                </a:lnTo>
                <a:lnTo>
                  <a:pt x="2089289" y="47751"/>
                </a:lnTo>
                <a:close/>
              </a:path>
              <a:path w="2120900" h="332740">
                <a:moveTo>
                  <a:pt x="1836305" y="47751"/>
                </a:moveTo>
                <a:lnTo>
                  <a:pt x="1867547" y="47751"/>
                </a:lnTo>
                <a:lnTo>
                  <a:pt x="1867547" y="267970"/>
                </a:lnTo>
                <a:lnTo>
                  <a:pt x="1836305" y="267970"/>
                </a:lnTo>
                <a:lnTo>
                  <a:pt x="1836305" y="47751"/>
                </a:lnTo>
                <a:close/>
              </a:path>
              <a:path w="2120900" h="332740">
                <a:moveTo>
                  <a:pt x="1618627" y="47751"/>
                </a:moveTo>
                <a:lnTo>
                  <a:pt x="1806206" y="47751"/>
                </a:lnTo>
                <a:lnTo>
                  <a:pt x="1806206" y="71120"/>
                </a:lnTo>
                <a:lnTo>
                  <a:pt x="1727974" y="71120"/>
                </a:lnTo>
                <a:lnTo>
                  <a:pt x="1727974" y="267970"/>
                </a:lnTo>
                <a:lnTo>
                  <a:pt x="1696732" y="267970"/>
                </a:lnTo>
                <a:lnTo>
                  <a:pt x="1696732" y="71120"/>
                </a:lnTo>
                <a:lnTo>
                  <a:pt x="1618627" y="71120"/>
                </a:lnTo>
                <a:lnTo>
                  <a:pt x="1618627" y="47751"/>
                </a:lnTo>
                <a:close/>
              </a:path>
              <a:path w="2120900" h="332740">
                <a:moveTo>
                  <a:pt x="1479816" y="47751"/>
                </a:moveTo>
                <a:lnTo>
                  <a:pt x="1602879" y="47751"/>
                </a:lnTo>
                <a:lnTo>
                  <a:pt x="1602879" y="71120"/>
                </a:lnTo>
                <a:lnTo>
                  <a:pt x="1511058" y="71120"/>
                </a:lnTo>
                <a:lnTo>
                  <a:pt x="1511058" y="141859"/>
                </a:lnTo>
                <a:lnTo>
                  <a:pt x="1588020" y="141859"/>
                </a:lnTo>
                <a:lnTo>
                  <a:pt x="1588020" y="164846"/>
                </a:lnTo>
                <a:lnTo>
                  <a:pt x="1511058" y="164846"/>
                </a:lnTo>
                <a:lnTo>
                  <a:pt x="1511058" y="244601"/>
                </a:lnTo>
                <a:lnTo>
                  <a:pt x="1609229" y="244601"/>
                </a:lnTo>
                <a:lnTo>
                  <a:pt x="1609229" y="267970"/>
                </a:lnTo>
                <a:lnTo>
                  <a:pt x="1479816" y="267970"/>
                </a:lnTo>
                <a:lnTo>
                  <a:pt x="1479816" y="47751"/>
                </a:lnTo>
                <a:close/>
              </a:path>
              <a:path w="2120900" h="332740">
                <a:moveTo>
                  <a:pt x="1318272" y="47751"/>
                </a:moveTo>
                <a:lnTo>
                  <a:pt x="1349514" y="47751"/>
                </a:lnTo>
                <a:lnTo>
                  <a:pt x="1349514" y="244601"/>
                </a:lnTo>
                <a:lnTo>
                  <a:pt x="1448574" y="244601"/>
                </a:lnTo>
                <a:lnTo>
                  <a:pt x="1448574" y="267970"/>
                </a:lnTo>
                <a:lnTo>
                  <a:pt x="1318272" y="267970"/>
                </a:lnTo>
                <a:lnTo>
                  <a:pt x="1318272" y="47751"/>
                </a:lnTo>
                <a:close/>
              </a:path>
              <a:path w="2120900" h="332740">
                <a:moveTo>
                  <a:pt x="1229753" y="47751"/>
                </a:moveTo>
                <a:lnTo>
                  <a:pt x="1260995" y="47751"/>
                </a:lnTo>
                <a:lnTo>
                  <a:pt x="1260995" y="267970"/>
                </a:lnTo>
                <a:lnTo>
                  <a:pt x="1229753" y="267970"/>
                </a:lnTo>
                <a:lnTo>
                  <a:pt x="1229753" y="47751"/>
                </a:lnTo>
                <a:close/>
              </a:path>
              <a:path w="2120900" h="332740">
                <a:moveTo>
                  <a:pt x="1043825" y="47751"/>
                </a:moveTo>
                <a:lnTo>
                  <a:pt x="1075067" y="47751"/>
                </a:lnTo>
                <a:lnTo>
                  <a:pt x="1075067" y="267970"/>
                </a:lnTo>
                <a:lnTo>
                  <a:pt x="1043825" y="267970"/>
                </a:lnTo>
                <a:lnTo>
                  <a:pt x="1043825" y="47751"/>
                </a:lnTo>
                <a:close/>
              </a:path>
              <a:path w="2120900" h="332740">
                <a:moveTo>
                  <a:pt x="745083" y="47751"/>
                </a:moveTo>
                <a:lnTo>
                  <a:pt x="776325" y="47751"/>
                </a:lnTo>
                <a:lnTo>
                  <a:pt x="776325" y="267970"/>
                </a:lnTo>
                <a:lnTo>
                  <a:pt x="745083" y="267970"/>
                </a:lnTo>
                <a:lnTo>
                  <a:pt x="745083" y="47751"/>
                </a:lnTo>
                <a:close/>
              </a:path>
              <a:path w="2120900" h="332740">
                <a:moveTo>
                  <a:pt x="486143" y="47751"/>
                </a:moveTo>
                <a:lnTo>
                  <a:pt x="609231" y="47751"/>
                </a:lnTo>
                <a:lnTo>
                  <a:pt x="609231" y="71120"/>
                </a:lnTo>
                <a:lnTo>
                  <a:pt x="517398" y="71120"/>
                </a:lnTo>
                <a:lnTo>
                  <a:pt x="517398" y="141859"/>
                </a:lnTo>
                <a:lnTo>
                  <a:pt x="594347" y="141859"/>
                </a:lnTo>
                <a:lnTo>
                  <a:pt x="594347" y="164846"/>
                </a:lnTo>
                <a:lnTo>
                  <a:pt x="517398" y="164846"/>
                </a:lnTo>
                <a:lnTo>
                  <a:pt x="517398" y="244601"/>
                </a:lnTo>
                <a:lnTo>
                  <a:pt x="615632" y="244601"/>
                </a:lnTo>
                <a:lnTo>
                  <a:pt x="615632" y="267970"/>
                </a:lnTo>
                <a:lnTo>
                  <a:pt x="486143" y="267970"/>
                </a:lnTo>
                <a:lnTo>
                  <a:pt x="486143" y="47751"/>
                </a:lnTo>
                <a:close/>
              </a:path>
              <a:path w="2120900" h="332740">
                <a:moveTo>
                  <a:pt x="324599" y="47751"/>
                </a:moveTo>
                <a:lnTo>
                  <a:pt x="355854" y="47751"/>
                </a:lnTo>
                <a:lnTo>
                  <a:pt x="355854" y="244601"/>
                </a:lnTo>
                <a:lnTo>
                  <a:pt x="454977" y="244601"/>
                </a:lnTo>
                <a:lnTo>
                  <a:pt x="454977" y="267970"/>
                </a:lnTo>
                <a:lnTo>
                  <a:pt x="324599" y="267970"/>
                </a:lnTo>
                <a:lnTo>
                  <a:pt x="324599" y="47751"/>
                </a:lnTo>
                <a:close/>
              </a:path>
              <a:path w="2120900" h="332740">
                <a:moveTo>
                  <a:pt x="236067" y="47751"/>
                </a:moveTo>
                <a:lnTo>
                  <a:pt x="267309" y="47751"/>
                </a:lnTo>
                <a:lnTo>
                  <a:pt x="267309" y="267970"/>
                </a:lnTo>
                <a:lnTo>
                  <a:pt x="236067" y="267970"/>
                </a:lnTo>
                <a:lnTo>
                  <a:pt x="236067" y="47751"/>
                </a:lnTo>
                <a:close/>
              </a:path>
              <a:path w="2120900" h="332740">
                <a:moveTo>
                  <a:pt x="87363" y="47751"/>
                </a:moveTo>
                <a:lnTo>
                  <a:pt x="118325" y="47751"/>
                </a:lnTo>
                <a:lnTo>
                  <a:pt x="204343" y="267970"/>
                </a:lnTo>
                <a:lnTo>
                  <a:pt x="170624" y="267970"/>
                </a:lnTo>
                <a:lnTo>
                  <a:pt x="146697" y="207137"/>
                </a:lnTo>
                <a:lnTo>
                  <a:pt x="53276" y="207137"/>
                </a:lnTo>
                <a:lnTo>
                  <a:pt x="28981" y="267970"/>
                </a:lnTo>
                <a:lnTo>
                  <a:pt x="0" y="267970"/>
                </a:lnTo>
                <a:lnTo>
                  <a:pt x="87363" y="47751"/>
                </a:lnTo>
                <a:close/>
              </a:path>
              <a:path w="2120900" h="332740">
                <a:moveTo>
                  <a:pt x="1977910" y="42291"/>
                </a:moveTo>
                <a:lnTo>
                  <a:pt x="1990840" y="42814"/>
                </a:lnTo>
                <a:lnTo>
                  <a:pt x="2004104" y="44386"/>
                </a:lnTo>
                <a:lnTo>
                  <a:pt x="2017701" y="47005"/>
                </a:lnTo>
                <a:lnTo>
                  <a:pt x="2031631" y="50673"/>
                </a:lnTo>
                <a:lnTo>
                  <a:pt x="2031631" y="79248"/>
                </a:lnTo>
                <a:lnTo>
                  <a:pt x="2015318" y="73267"/>
                </a:lnTo>
                <a:lnTo>
                  <a:pt x="2001231" y="69024"/>
                </a:lnTo>
                <a:lnTo>
                  <a:pt x="1989358" y="66496"/>
                </a:lnTo>
                <a:lnTo>
                  <a:pt x="1979688" y="65659"/>
                </a:lnTo>
                <a:lnTo>
                  <a:pt x="1971947" y="66184"/>
                </a:lnTo>
                <a:lnTo>
                  <a:pt x="1942350" y="87249"/>
                </a:lnTo>
                <a:lnTo>
                  <a:pt x="1942350" y="96012"/>
                </a:lnTo>
                <a:lnTo>
                  <a:pt x="1942350" y="103250"/>
                </a:lnTo>
                <a:lnTo>
                  <a:pt x="1978418" y="135636"/>
                </a:lnTo>
                <a:lnTo>
                  <a:pt x="1994166" y="144652"/>
                </a:lnTo>
                <a:lnTo>
                  <a:pt x="2007380" y="152632"/>
                </a:lnTo>
                <a:lnTo>
                  <a:pt x="2038971" y="182856"/>
                </a:lnTo>
                <a:lnTo>
                  <a:pt x="2045347" y="209930"/>
                </a:lnTo>
                <a:lnTo>
                  <a:pt x="2044036" y="223601"/>
                </a:lnTo>
                <a:lnTo>
                  <a:pt x="2015808" y="262038"/>
                </a:lnTo>
                <a:lnTo>
                  <a:pt x="1982863" y="272542"/>
                </a:lnTo>
                <a:lnTo>
                  <a:pt x="1976259" y="284225"/>
                </a:lnTo>
                <a:lnTo>
                  <a:pt x="1983879" y="284225"/>
                </a:lnTo>
                <a:lnTo>
                  <a:pt x="1990610" y="286639"/>
                </a:lnTo>
                <a:lnTo>
                  <a:pt x="1996452" y="291338"/>
                </a:lnTo>
                <a:lnTo>
                  <a:pt x="2002294" y="296037"/>
                </a:lnTo>
                <a:lnTo>
                  <a:pt x="2005215" y="301498"/>
                </a:lnTo>
                <a:lnTo>
                  <a:pt x="2005215" y="307721"/>
                </a:lnTo>
                <a:lnTo>
                  <a:pt x="2005215" y="314578"/>
                </a:lnTo>
                <a:lnTo>
                  <a:pt x="2002294" y="320421"/>
                </a:lnTo>
                <a:lnTo>
                  <a:pt x="1996452" y="325120"/>
                </a:lnTo>
                <a:lnTo>
                  <a:pt x="1990610" y="329946"/>
                </a:lnTo>
                <a:lnTo>
                  <a:pt x="1983625" y="332359"/>
                </a:lnTo>
                <a:lnTo>
                  <a:pt x="1975243" y="332359"/>
                </a:lnTo>
                <a:lnTo>
                  <a:pt x="1968131" y="332359"/>
                </a:lnTo>
                <a:lnTo>
                  <a:pt x="1960892" y="331216"/>
                </a:lnTo>
                <a:lnTo>
                  <a:pt x="1953526" y="329184"/>
                </a:lnTo>
                <a:lnTo>
                  <a:pt x="1953526" y="317119"/>
                </a:lnTo>
                <a:lnTo>
                  <a:pt x="1958098" y="318643"/>
                </a:lnTo>
                <a:lnTo>
                  <a:pt x="1963305" y="319404"/>
                </a:lnTo>
                <a:lnTo>
                  <a:pt x="1969147" y="319404"/>
                </a:lnTo>
                <a:lnTo>
                  <a:pt x="1979434" y="319404"/>
                </a:lnTo>
                <a:lnTo>
                  <a:pt x="1984514" y="315722"/>
                </a:lnTo>
                <a:lnTo>
                  <a:pt x="1984514" y="308355"/>
                </a:lnTo>
                <a:lnTo>
                  <a:pt x="1982776" y="302095"/>
                </a:lnTo>
                <a:lnTo>
                  <a:pt x="1977561" y="297608"/>
                </a:lnTo>
                <a:lnTo>
                  <a:pt x="1968869" y="294907"/>
                </a:lnTo>
                <a:lnTo>
                  <a:pt x="1956701" y="294004"/>
                </a:lnTo>
                <a:lnTo>
                  <a:pt x="1967750" y="273430"/>
                </a:lnTo>
                <a:lnTo>
                  <a:pt x="1923761" y="267118"/>
                </a:lnTo>
                <a:lnTo>
                  <a:pt x="1911235" y="263778"/>
                </a:lnTo>
                <a:lnTo>
                  <a:pt x="1911235" y="232918"/>
                </a:lnTo>
                <a:lnTo>
                  <a:pt x="1928999" y="240438"/>
                </a:lnTo>
                <a:lnTo>
                  <a:pt x="1945144" y="245840"/>
                </a:lnTo>
                <a:lnTo>
                  <a:pt x="1959670" y="249098"/>
                </a:lnTo>
                <a:lnTo>
                  <a:pt x="1972576" y="250190"/>
                </a:lnTo>
                <a:lnTo>
                  <a:pt x="1981290" y="249572"/>
                </a:lnTo>
                <a:lnTo>
                  <a:pt x="2012651" y="222462"/>
                </a:lnTo>
                <a:lnTo>
                  <a:pt x="2013343" y="215011"/>
                </a:lnTo>
                <a:lnTo>
                  <a:pt x="2013343" y="206375"/>
                </a:lnTo>
                <a:lnTo>
                  <a:pt x="1978799" y="172720"/>
                </a:lnTo>
                <a:lnTo>
                  <a:pt x="1963686" y="163957"/>
                </a:lnTo>
                <a:lnTo>
                  <a:pt x="1950635" y="156055"/>
                </a:lnTo>
                <a:lnTo>
                  <a:pt x="1918935" y="126321"/>
                </a:lnTo>
                <a:lnTo>
                  <a:pt x="1912505" y="100711"/>
                </a:lnTo>
                <a:lnTo>
                  <a:pt x="1913650" y="88499"/>
                </a:lnTo>
                <a:lnTo>
                  <a:pt x="1940781" y="51506"/>
                </a:lnTo>
                <a:lnTo>
                  <a:pt x="1964264" y="43314"/>
                </a:lnTo>
                <a:lnTo>
                  <a:pt x="1977910" y="42291"/>
                </a:lnTo>
                <a:close/>
              </a:path>
              <a:path w="2120900" h="332740">
                <a:moveTo>
                  <a:pt x="929652" y="42291"/>
                </a:moveTo>
                <a:lnTo>
                  <a:pt x="944985" y="42888"/>
                </a:lnTo>
                <a:lnTo>
                  <a:pt x="961640" y="44688"/>
                </a:lnTo>
                <a:lnTo>
                  <a:pt x="979605" y="47702"/>
                </a:lnTo>
                <a:lnTo>
                  <a:pt x="998867" y="51943"/>
                </a:lnTo>
                <a:lnTo>
                  <a:pt x="998867" y="81279"/>
                </a:lnTo>
                <a:lnTo>
                  <a:pt x="977505" y="74445"/>
                </a:lnTo>
                <a:lnTo>
                  <a:pt x="958751" y="69564"/>
                </a:lnTo>
                <a:lnTo>
                  <a:pt x="942592" y="66635"/>
                </a:lnTo>
                <a:lnTo>
                  <a:pt x="929017" y="65659"/>
                </a:lnTo>
                <a:lnTo>
                  <a:pt x="912112" y="67163"/>
                </a:lnTo>
                <a:lnTo>
                  <a:pt x="873506" y="89916"/>
                </a:lnTo>
                <a:lnTo>
                  <a:pt x="855087" y="137511"/>
                </a:lnTo>
                <a:lnTo>
                  <a:pt x="853859" y="158369"/>
                </a:lnTo>
                <a:lnTo>
                  <a:pt x="855170" y="178319"/>
                </a:lnTo>
                <a:lnTo>
                  <a:pt x="874839" y="224790"/>
                </a:lnTo>
                <a:lnTo>
                  <a:pt x="915026" y="247542"/>
                </a:lnTo>
                <a:lnTo>
                  <a:pt x="932319" y="249047"/>
                </a:lnTo>
                <a:lnTo>
                  <a:pt x="948133" y="247854"/>
                </a:lnTo>
                <a:lnTo>
                  <a:pt x="964530" y="244268"/>
                </a:lnTo>
                <a:lnTo>
                  <a:pt x="981522" y="238277"/>
                </a:lnTo>
                <a:lnTo>
                  <a:pt x="999121" y="229870"/>
                </a:lnTo>
                <a:lnTo>
                  <a:pt x="999121" y="256667"/>
                </a:lnTo>
                <a:lnTo>
                  <a:pt x="960616" y="270275"/>
                </a:lnTo>
                <a:lnTo>
                  <a:pt x="931557" y="273303"/>
                </a:lnTo>
                <a:lnTo>
                  <a:pt x="925461" y="284225"/>
                </a:lnTo>
                <a:lnTo>
                  <a:pt x="933081" y="284225"/>
                </a:lnTo>
                <a:lnTo>
                  <a:pt x="939812" y="286639"/>
                </a:lnTo>
                <a:lnTo>
                  <a:pt x="945654" y="291338"/>
                </a:lnTo>
                <a:lnTo>
                  <a:pt x="951369" y="296037"/>
                </a:lnTo>
                <a:lnTo>
                  <a:pt x="954290" y="301498"/>
                </a:lnTo>
                <a:lnTo>
                  <a:pt x="954290" y="307721"/>
                </a:lnTo>
                <a:lnTo>
                  <a:pt x="954290" y="314578"/>
                </a:lnTo>
                <a:lnTo>
                  <a:pt x="951369" y="320421"/>
                </a:lnTo>
                <a:lnTo>
                  <a:pt x="945654" y="325120"/>
                </a:lnTo>
                <a:lnTo>
                  <a:pt x="939812" y="329946"/>
                </a:lnTo>
                <a:lnTo>
                  <a:pt x="932700" y="332359"/>
                </a:lnTo>
                <a:lnTo>
                  <a:pt x="924445" y="332359"/>
                </a:lnTo>
                <a:lnTo>
                  <a:pt x="917206" y="332359"/>
                </a:lnTo>
                <a:lnTo>
                  <a:pt x="909967" y="331216"/>
                </a:lnTo>
                <a:lnTo>
                  <a:pt x="902728" y="329184"/>
                </a:lnTo>
                <a:lnTo>
                  <a:pt x="902728" y="317119"/>
                </a:lnTo>
                <a:lnTo>
                  <a:pt x="907300" y="318643"/>
                </a:lnTo>
                <a:lnTo>
                  <a:pt x="912507" y="319404"/>
                </a:lnTo>
                <a:lnTo>
                  <a:pt x="918349" y="319404"/>
                </a:lnTo>
                <a:lnTo>
                  <a:pt x="928509" y="319404"/>
                </a:lnTo>
                <a:lnTo>
                  <a:pt x="933589" y="315722"/>
                </a:lnTo>
                <a:lnTo>
                  <a:pt x="933589" y="308355"/>
                </a:lnTo>
                <a:lnTo>
                  <a:pt x="931851" y="302095"/>
                </a:lnTo>
                <a:lnTo>
                  <a:pt x="926636" y="297608"/>
                </a:lnTo>
                <a:lnTo>
                  <a:pt x="917944" y="294907"/>
                </a:lnTo>
                <a:lnTo>
                  <a:pt x="905776" y="294004"/>
                </a:lnTo>
                <a:lnTo>
                  <a:pt x="917206" y="273050"/>
                </a:lnTo>
                <a:lnTo>
                  <a:pt x="915555" y="273050"/>
                </a:lnTo>
                <a:lnTo>
                  <a:pt x="895449" y="269980"/>
                </a:lnTo>
                <a:lnTo>
                  <a:pt x="848652" y="243459"/>
                </a:lnTo>
                <a:lnTo>
                  <a:pt x="827666" y="207057"/>
                </a:lnTo>
                <a:lnTo>
                  <a:pt x="820674" y="157988"/>
                </a:lnTo>
                <a:lnTo>
                  <a:pt x="822455" y="131935"/>
                </a:lnTo>
                <a:lnTo>
                  <a:pt x="836704" y="89211"/>
                </a:lnTo>
                <a:lnTo>
                  <a:pt x="864887" y="59275"/>
                </a:lnTo>
                <a:lnTo>
                  <a:pt x="905122" y="44174"/>
                </a:lnTo>
                <a:lnTo>
                  <a:pt x="929652" y="42291"/>
                </a:lnTo>
                <a:close/>
              </a:path>
              <a:path w="2120900" h="332740">
                <a:moveTo>
                  <a:pt x="2090305" y="0"/>
                </a:moveTo>
                <a:lnTo>
                  <a:pt x="2119642" y="0"/>
                </a:lnTo>
                <a:lnTo>
                  <a:pt x="2119642" y="29337"/>
                </a:lnTo>
                <a:lnTo>
                  <a:pt x="2090305" y="29337"/>
                </a:lnTo>
                <a:lnTo>
                  <a:pt x="2090305" y="0"/>
                </a:lnTo>
                <a:close/>
              </a:path>
              <a:path w="2120900" h="332740">
                <a:moveTo>
                  <a:pt x="1837321" y="0"/>
                </a:moveTo>
                <a:lnTo>
                  <a:pt x="1866658" y="0"/>
                </a:lnTo>
                <a:lnTo>
                  <a:pt x="1866658" y="29337"/>
                </a:lnTo>
                <a:lnTo>
                  <a:pt x="1837321" y="29337"/>
                </a:lnTo>
                <a:lnTo>
                  <a:pt x="1837321" y="0"/>
                </a:lnTo>
                <a:close/>
              </a:path>
              <a:path w="2120900" h="332740">
                <a:moveTo>
                  <a:pt x="1230769" y="0"/>
                </a:moveTo>
                <a:lnTo>
                  <a:pt x="1260106" y="0"/>
                </a:lnTo>
                <a:lnTo>
                  <a:pt x="1260106" y="29337"/>
                </a:lnTo>
                <a:lnTo>
                  <a:pt x="1230769" y="29337"/>
                </a:lnTo>
                <a:lnTo>
                  <a:pt x="1230769" y="0"/>
                </a:lnTo>
                <a:close/>
              </a:path>
              <a:path w="2120900" h="332740">
                <a:moveTo>
                  <a:pt x="1044841" y="0"/>
                </a:moveTo>
                <a:lnTo>
                  <a:pt x="1074178" y="0"/>
                </a:lnTo>
                <a:lnTo>
                  <a:pt x="1074178" y="29337"/>
                </a:lnTo>
                <a:lnTo>
                  <a:pt x="1044841" y="29337"/>
                </a:lnTo>
                <a:lnTo>
                  <a:pt x="1044841" y="0"/>
                </a:lnTo>
                <a:close/>
              </a:path>
              <a:path w="2120900" h="332740">
                <a:moveTo>
                  <a:pt x="746125" y="0"/>
                </a:moveTo>
                <a:lnTo>
                  <a:pt x="775436" y="0"/>
                </a:lnTo>
                <a:lnTo>
                  <a:pt x="775436" y="29337"/>
                </a:lnTo>
                <a:lnTo>
                  <a:pt x="746125" y="29337"/>
                </a:lnTo>
                <a:lnTo>
                  <a:pt x="746125" y="0"/>
                </a:lnTo>
                <a:close/>
              </a:path>
              <a:path w="2120900" h="332740">
                <a:moveTo>
                  <a:pt x="237108" y="0"/>
                </a:moveTo>
                <a:lnTo>
                  <a:pt x="266420" y="0"/>
                </a:lnTo>
                <a:lnTo>
                  <a:pt x="266420" y="29337"/>
                </a:lnTo>
                <a:lnTo>
                  <a:pt x="237108" y="29337"/>
                </a:lnTo>
                <a:lnTo>
                  <a:pt x="237108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776727" y="365810"/>
            <a:ext cx="208508" cy="92659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2817622" y="404371"/>
            <a:ext cx="132715" cy="18415"/>
          </a:xfrm>
          <a:custGeom>
            <a:avLst/>
            <a:gdLst/>
            <a:ahLst/>
            <a:cxnLst/>
            <a:rect l="l" t="t" r="r" b="b"/>
            <a:pathLst>
              <a:path w="132714" h="18415">
                <a:moveTo>
                  <a:pt x="132156" y="0"/>
                </a:moveTo>
                <a:lnTo>
                  <a:pt x="0" y="0"/>
                </a:lnTo>
                <a:lnTo>
                  <a:pt x="0" y="18157"/>
                </a:lnTo>
                <a:lnTo>
                  <a:pt x="132156" y="18157"/>
                </a:lnTo>
                <a:lnTo>
                  <a:pt x="1321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2817622" y="404371"/>
            <a:ext cx="132715" cy="18415"/>
          </a:xfrm>
          <a:custGeom>
            <a:avLst/>
            <a:gdLst/>
            <a:ahLst/>
            <a:cxnLst/>
            <a:rect l="l" t="t" r="r" b="b"/>
            <a:pathLst>
              <a:path w="132714" h="18415">
                <a:moveTo>
                  <a:pt x="0" y="18157"/>
                </a:moveTo>
                <a:lnTo>
                  <a:pt x="132156" y="18157"/>
                </a:lnTo>
                <a:lnTo>
                  <a:pt x="132156" y="0"/>
                </a:lnTo>
                <a:lnTo>
                  <a:pt x="0" y="0"/>
                </a:lnTo>
                <a:lnTo>
                  <a:pt x="0" y="18157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3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935223" y="243903"/>
            <a:ext cx="3546221" cy="300037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965830" y="273938"/>
            <a:ext cx="3489071" cy="24409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463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103120"/>
            <a:ext cx="617220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8503920"/>
            <a:ext cx="21945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8503920"/>
            <a:ext cx="1577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8503920"/>
            <a:ext cx="1577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jp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jpg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26066" y="4336217"/>
            <a:ext cx="5829300" cy="251725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400" dirty="0" smtClean="0">
                <a:solidFill>
                  <a:srgbClr val="002060"/>
                </a:solidFill>
              </a:rPr>
              <a:t/>
            </a:r>
            <a:br>
              <a:rPr lang="tr-TR" sz="2400" dirty="0" smtClean="0">
                <a:solidFill>
                  <a:srgbClr val="002060"/>
                </a:solidFill>
              </a:rPr>
            </a:br>
            <a:r>
              <a:rPr lang="tr-TR" sz="2400" dirty="0">
                <a:solidFill>
                  <a:srgbClr val="002060"/>
                </a:solidFill>
              </a:rPr>
              <a:t/>
            </a:r>
            <a:br>
              <a:rPr lang="tr-TR" sz="2400" dirty="0">
                <a:solidFill>
                  <a:srgbClr val="002060"/>
                </a:solidFill>
              </a:rPr>
            </a:br>
            <a:r>
              <a:rPr lang="tr-TR" sz="2400" dirty="0" smtClean="0">
                <a:solidFill>
                  <a:srgbClr val="FF0000"/>
                </a:solidFill>
              </a:rPr>
              <a:t>‘AİLE İÇİ İLETİŞİM VE ANNE-BABA TUTUMLARI’’</a:t>
            </a:r>
            <a:r>
              <a:rPr lang="tr-TR" sz="2400" dirty="0">
                <a:solidFill>
                  <a:srgbClr val="FF0000"/>
                </a:solidFill>
              </a:rPr>
              <a:t/>
            </a:r>
            <a:br>
              <a:rPr lang="tr-TR" sz="2400" dirty="0">
                <a:solidFill>
                  <a:srgbClr val="FF0000"/>
                </a:solidFill>
              </a:rPr>
            </a:br>
            <a:r>
              <a:rPr lang="tr-TR" sz="2400" dirty="0">
                <a:solidFill>
                  <a:srgbClr val="FF0000"/>
                </a:solidFill>
              </a:rPr>
              <a:t/>
            </a:r>
            <a:br>
              <a:rPr lang="tr-TR" sz="2400" dirty="0">
                <a:solidFill>
                  <a:srgbClr val="FF0000"/>
                </a:solidFill>
              </a:rPr>
            </a:br>
            <a:r>
              <a:rPr lang="tr-TR" sz="2400" dirty="0" smtClean="0">
                <a:solidFill>
                  <a:schemeClr val="tx1"/>
                </a:solidFill>
              </a:rPr>
              <a:t>VELİ </a:t>
            </a:r>
            <a:r>
              <a:rPr lang="tr-TR" sz="2400" dirty="0">
                <a:solidFill>
                  <a:schemeClr val="tx1"/>
                </a:solidFill>
              </a:rPr>
              <a:t>BİLGİLENDİRME KİTAPÇIĞI</a:t>
            </a:r>
            <a:br>
              <a:rPr lang="tr-TR" sz="2400" dirty="0">
                <a:solidFill>
                  <a:schemeClr val="tx1"/>
                </a:solidFill>
              </a:rPr>
            </a:br>
            <a:endParaRPr lang="tr-TR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bil-12\Desktop\okul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934" y="3131840"/>
            <a:ext cx="1928535" cy="190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 descr="D:\Users\Hp\Desktop\google-haritalar-konum-ekleme-nasil-yapilir-15784916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87" y="225911"/>
            <a:ext cx="972757" cy="6320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ikdörtgen 2"/>
          <p:cNvSpPr/>
          <p:nvPr/>
        </p:nvSpPr>
        <p:spPr>
          <a:xfrm>
            <a:off x="1294144" y="268099"/>
            <a:ext cx="4511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Pirömer Mahallesi </a:t>
            </a:r>
            <a:r>
              <a:rPr lang="tr-TR" dirty="0" smtClean="0"/>
              <a:t>90561 </a:t>
            </a:r>
            <a:r>
              <a:rPr lang="tr-TR" dirty="0"/>
              <a:t>Sokak No1/A </a:t>
            </a:r>
          </a:p>
          <a:p>
            <a:r>
              <a:rPr lang="tr-TR" dirty="0"/>
              <a:t>Ereğli/Konya</a:t>
            </a:r>
          </a:p>
        </p:txBody>
      </p:sp>
      <p:pic>
        <p:nvPicPr>
          <p:cNvPr id="8" name="Resim 7" descr="D:\Users\Hp\Desktop\pics-photos-instagram-logo-png-4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11" y="1150121"/>
            <a:ext cx="450907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Dikdörtgen 8"/>
          <p:cNvSpPr/>
          <p:nvPr/>
        </p:nvSpPr>
        <p:spPr>
          <a:xfrm>
            <a:off x="1294144" y="1208051"/>
            <a:ext cx="26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dumlupinarortaokuluu</a:t>
            </a:r>
          </a:p>
        </p:txBody>
      </p:sp>
      <p:pic>
        <p:nvPicPr>
          <p:cNvPr id="10" name="Picture 8" descr="D:\Users\Hp\Desktop\unnam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14" y="1871177"/>
            <a:ext cx="370500" cy="34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330229" y="1873123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0332 713 11 78</a:t>
            </a:r>
          </a:p>
        </p:txBody>
      </p:sp>
      <p:sp>
        <p:nvSpPr>
          <p:cNvPr id="12" name="object 28"/>
          <p:cNvSpPr/>
          <p:nvPr/>
        </p:nvSpPr>
        <p:spPr>
          <a:xfrm>
            <a:off x="610989" y="2594490"/>
            <a:ext cx="331374" cy="346258"/>
          </a:xfrm>
          <a:custGeom>
            <a:avLst/>
            <a:gdLst/>
            <a:ahLst/>
            <a:cxnLst/>
            <a:rect l="l" t="t" r="r" b="b"/>
            <a:pathLst>
              <a:path w="365125" h="365125">
                <a:moveTo>
                  <a:pt x="182333" y="0"/>
                </a:moveTo>
                <a:lnTo>
                  <a:pt x="133920" y="6524"/>
                </a:lnTo>
                <a:lnTo>
                  <a:pt x="90380" y="24931"/>
                </a:lnTo>
                <a:lnTo>
                  <a:pt x="53467" y="53468"/>
                </a:lnTo>
                <a:lnTo>
                  <a:pt x="24931" y="90384"/>
                </a:lnTo>
                <a:lnTo>
                  <a:pt x="6524" y="133927"/>
                </a:lnTo>
                <a:lnTo>
                  <a:pt x="0" y="182346"/>
                </a:lnTo>
                <a:lnTo>
                  <a:pt x="6524" y="230760"/>
                </a:lnTo>
                <a:lnTo>
                  <a:pt x="24931" y="274299"/>
                </a:lnTo>
                <a:lnTo>
                  <a:pt x="53467" y="311213"/>
                </a:lnTo>
                <a:lnTo>
                  <a:pt x="90380" y="339749"/>
                </a:lnTo>
                <a:lnTo>
                  <a:pt x="133920" y="358155"/>
                </a:lnTo>
                <a:lnTo>
                  <a:pt x="182333" y="364680"/>
                </a:lnTo>
                <a:lnTo>
                  <a:pt x="230747" y="358155"/>
                </a:lnTo>
                <a:lnTo>
                  <a:pt x="274287" y="339749"/>
                </a:lnTo>
                <a:lnTo>
                  <a:pt x="274597" y="339509"/>
                </a:lnTo>
                <a:lnTo>
                  <a:pt x="182333" y="339509"/>
                </a:lnTo>
                <a:lnTo>
                  <a:pt x="163689" y="330352"/>
                </a:lnTo>
                <a:lnTo>
                  <a:pt x="129514" y="330352"/>
                </a:lnTo>
                <a:lnTo>
                  <a:pt x="89963" y="309396"/>
                </a:lnTo>
                <a:lnTo>
                  <a:pt x="58123" y="278480"/>
                </a:lnTo>
                <a:lnTo>
                  <a:pt x="36029" y="239642"/>
                </a:lnTo>
                <a:lnTo>
                  <a:pt x="25717" y="194919"/>
                </a:lnTo>
                <a:lnTo>
                  <a:pt x="362973" y="194919"/>
                </a:lnTo>
                <a:lnTo>
                  <a:pt x="364667" y="182346"/>
                </a:lnTo>
                <a:lnTo>
                  <a:pt x="362970" y="169748"/>
                </a:lnTo>
                <a:lnTo>
                  <a:pt x="25717" y="169748"/>
                </a:lnTo>
                <a:lnTo>
                  <a:pt x="36029" y="125032"/>
                </a:lnTo>
                <a:lnTo>
                  <a:pt x="58123" y="86198"/>
                </a:lnTo>
                <a:lnTo>
                  <a:pt x="89963" y="55283"/>
                </a:lnTo>
                <a:lnTo>
                  <a:pt x="129514" y="34328"/>
                </a:lnTo>
                <a:lnTo>
                  <a:pt x="163689" y="34328"/>
                </a:lnTo>
                <a:lnTo>
                  <a:pt x="182333" y="25171"/>
                </a:lnTo>
                <a:lnTo>
                  <a:pt x="274597" y="25171"/>
                </a:lnTo>
                <a:lnTo>
                  <a:pt x="274287" y="24931"/>
                </a:lnTo>
                <a:lnTo>
                  <a:pt x="230747" y="6524"/>
                </a:lnTo>
                <a:lnTo>
                  <a:pt x="182333" y="0"/>
                </a:lnTo>
                <a:close/>
              </a:path>
              <a:path w="365125" h="365125">
                <a:moveTo>
                  <a:pt x="270357" y="194919"/>
                </a:moveTo>
                <a:lnTo>
                  <a:pt x="245186" y="194919"/>
                </a:lnTo>
                <a:lnTo>
                  <a:pt x="238162" y="253719"/>
                </a:lnTo>
                <a:lnTo>
                  <a:pt x="223361" y="299399"/>
                </a:lnTo>
                <a:lnTo>
                  <a:pt x="203759" y="328986"/>
                </a:lnTo>
                <a:lnTo>
                  <a:pt x="182333" y="339509"/>
                </a:lnTo>
                <a:lnTo>
                  <a:pt x="274597" y="339509"/>
                </a:lnTo>
                <a:lnTo>
                  <a:pt x="286442" y="330352"/>
                </a:lnTo>
                <a:lnTo>
                  <a:pt x="235153" y="330352"/>
                </a:lnTo>
                <a:lnTo>
                  <a:pt x="248976" y="304390"/>
                </a:lnTo>
                <a:lnTo>
                  <a:pt x="259727" y="272589"/>
                </a:lnTo>
                <a:lnTo>
                  <a:pt x="266992" y="235812"/>
                </a:lnTo>
                <a:lnTo>
                  <a:pt x="270357" y="194919"/>
                </a:lnTo>
                <a:close/>
              </a:path>
              <a:path w="365125" h="365125">
                <a:moveTo>
                  <a:pt x="119494" y="194919"/>
                </a:moveTo>
                <a:lnTo>
                  <a:pt x="94310" y="194919"/>
                </a:lnTo>
                <a:lnTo>
                  <a:pt x="97676" y="235812"/>
                </a:lnTo>
                <a:lnTo>
                  <a:pt x="104944" y="272589"/>
                </a:lnTo>
                <a:lnTo>
                  <a:pt x="115696" y="304390"/>
                </a:lnTo>
                <a:lnTo>
                  <a:pt x="129514" y="330352"/>
                </a:lnTo>
                <a:lnTo>
                  <a:pt x="163689" y="330352"/>
                </a:lnTo>
                <a:lnTo>
                  <a:pt x="160908" y="328986"/>
                </a:lnTo>
                <a:lnTo>
                  <a:pt x="141308" y="299399"/>
                </a:lnTo>
                <a:lnTo>
                  <a:pt x="126510" y="253719"/>
                </a:lnTo>
                <a:lnTo>
                  <a:pt x="119494" y="194919"/>
                </a:lnTo>
                <a:close/>
              </a:path>
              <a:path w="365125" h="365125">
                <a:moveTo>
                  <a:pt x="362973" y="194919"/>
                </a:moveTo>
                <a:lnTo>
                  <a:pt x="338950" y="194919"/>
                </a:lnTo>
                <a:lnTo>
                  <a:pt x="328638" y="239642"/>
                </a:lnTo>
                <a:lnTo>
                  <a:pt x="306544" y="278480"/>
                </a:lnTo>
                <a:lnTo>
                  <a:pt x="274704" y="309396"/>
                </a:lnTo>
                <a:lnTo>
                  <a:pt x="235153" y="330352"/>
                </a:lnTo>
                <a:lnTo>
                  <a:pt x="286442" y="330352"/>
                </a:lnTo>
                <a:lnTo>
                  <a:pt x="311200" y="311213"/>
                </a:lnTo>
                <a:lnTo>
                  <a:pt x="339736" y="274299"/>
                </a:lnTo>
                <a:lnTo>
                  <a:pt x="358143" y="230760"/>
                </a:lnTo>
                <a:lnTo>
                  <a:pt x="362973" y="194919"/>
                </a:lnTo>
                <a:close/>
              </a:path>
              <a:path w="365125" h="365125">
                <a:moveTo>
                  <a:pt x="163689" y="34328"/>
                </a:moveTo>
                <a:lnTo>
                  <a:pt x="129514" y="34328"/>
                </a:lnTo>
                <a:lnTo>
                  <a:pt x="115696" y="60289"/>
                </a:lnTo>
                <a:lnTo>
                  <a:pt x="104944" y="92089"/>
                </a:lnTo>
                <a:lnTo>
                  <a:pt x="97676" y="128863"/>
                </a:lnTo>
                <a:lnTo>
                  <a:pt x="94310" y="169748"/>
                </a:lnTo>
                <a:lnTo>
                  <a:pt x="119494" y="169748"/>
                </a:lnTo>
                <a:lnTo>
                  <a:pt x="126510" y="110955"/>
                </a:lnTo>
                <a:lnTo>
                  <a:pt x="141308" y="65279"/>
                </a:lnTo>
                <a:lnTo>
                  <a:pt x="160908" y="35693"/>
                </a:lnTo>
                <a:lnTo>
                  <a:pt x="163689" y="34328"/>
                </a:lnTo>
                <a:close/>
              </a:path>
              <a:path w="365125" h="365125">
                <a:moveTo>
                  <a:pt x="274597" y="25171"/>
                </a:moveTo>
                <a:lnTo>
                  <a:pt x="182333" y="25171"/>
                </a:lnTo>
                <a:lnTo>
                  <a:pt x="203759" y="35693"/>
                </a:lnTo>
                <a:lnTo>
                  <a:pt x="223361" y="65279"/>
                </a:lnTo>
                <a:lnTo>
                  <a:pt x="238162" y="110955"/>
                </a:lnTo>
                <a:lnTo>
                  <a:pt x="245186" y="169748"/>
                </a:lnTo>
                <a:lnTo>
                  <a:pt x="270357" y="169748"/>
                </a:lnTo>
                <a:lnTo>
                  <a:pt x="266992" y="128863"/>
                </a:lnTo>
                <a:lnTo>
                  <a:pt x="259727" y="92089"/>
                </a:lnTo>
                <a:lnTo>
                  <a:pt x="248976" y="60289"/>
                </a:lnTo>
                <a:lnTo>
                  <a:pt x="235153" y="34328"/>
                </a:lnTo>
                <a:lnTo>
                  <a:pt x="286441" y="34328"/>
                </a:lnTo>
                <a:lnTo>
                  <a:pt x="274597" y="25171"/>
                </a:lnTo>
                <a:close/>
              </a:path>
              <a:path w="365125" h="365125">
                <a:moveTo>
                  <a:pt x="286441" y="34328"/>
                </a:moveTo>
                <a:lnTo>
                  <a:pt x="235153" y="34328"/>
                </a:lnTo>
                <a:lnTo>
                  <a:pt x="274704" y="55283"/>
                </a:lnTo>
                <a:lnTo>
                  <a:pt x="306544" y="86198"/>
                </a:lnTo>
                <a:lnTo>
                  <a:pt x="328638" y="125032"/>
                </a:lnTo>
                <a:lnTo>
                  <a:pt x="338950" y="169748"/>
                </a:lnTo>
                <a:lnTo>
                  <a:pt x="362970" y="169748"/>
                </a:lnTo>
                <a:lnTo>
                  <a:pt x="358143" y="133927"/>
                </a:lnTo>
                <a:lnTo>
                  <a:pt x="339736" y="90384"/>
                </a:lnTo>
                <a:lnTo>
                  <a:pt x="311200" y="53468"/>
                </a:lnTo>
                <a:lnTo>
                  <a:pt x="286441" y="34328"/>
                </a:lnTo>
                <a:close/>
              </a:path>
            </a:pathLst>
          </a:custGeom>
          <a:solidFill>
            <a:srgbClr val="00B9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Dikdörtgen 12"/>
          <p:cNvSpPr/>
          <p:nvPr/>
        </p:nvSpPr>
        <p:spPr>
          <a:xfrm>
            <a:off x="1246987" y="2594200"/>
            <a:ext cx="4501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http://ereglidumlupinar.meb.k12.tr</a:t>
            </a:r>
          </a:p>
        </p:txBody>
      </p:sp>
    </p:spTree>
    <p:extLst>
      <p:ext uri="{BB962C8B-B14F-4D97-AF65-F5344CB8AC3E}">
        <p14:creationId xmlns:p14="http://schemas.microsoft.com/office/powerpoint/2010/main" val="2302907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270" y="1142440"/>
            <a:ext cx="551878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690" algn="ctr">
              <a:lnSpc>
                <a:spcPct val="100000"/>
              </a:lnSpc>
              <a:spcBef>
                <a:spcPts val="100"/>
              </a:spcBef>
            </a:pPr>
            <a:r>
              <a:rPr sz="1800" b="1" spc="40" dirty="0">
                <a:solidFill>
                  <a:srgbClr val="FF0000"/>
                </a:solidFill>
                <a:latin typeface="Trebuchet MS"/>
                <a:cs typeface="Trebuchet MS"/>
              </a:rPr>
              <a:t>İLETİŞİM</a:t>
            </a:r>
            <a:r>
              <a:rPr sz="1800" b="1" spc="-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10" dirty="0">
                <a:solidFill>
                  <a:srgbClr val="FF0000"/>
                </a:solidFill>
                <a:latin typeface="Trebuchet MS"/>
                <a:cs typeface="Trebuchet MS"/>
              </a:rPr>
              <a:t>ENGELLERİ</a:t>
            </a:r>
            <a:r>
              <a:rPr sz="1800" b="1" spc="-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15" dirty="0">
                <a:solidFill>
                  <a:srgbClr val="FF0000"/>
                </a:solidFill>
                <a:latin typeface="Trebuchet MS"/>
                <a:cs typeface="Trebuchet MS"/>
              </a:rPr>
              <a:t>VE</a:t>
            </a:r>
            <a:r>
              <a:rPr sz="1800" b="1" spc="-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80" dirty="0">
                <a:solidFill>
                  <a:srgbClr val="FF0000"/>
                </a:solidFill>
                <a:latin typeface="Trebuchet MS"/>
                <a:cs typeface="Trebuchet MS"/>
              </a:rPr>
              <a:t>ÇOCUKLAR</a:t>
            </a:r>
            <a:r>
              <a:rPr sz="1800" b="1" spc="-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50" dirty="0">
                <a:solidFill>
                  <a:srgbClr val="FF0000"/>
                </a:solidFill>
                <a:latin typeface="Trebuchet MS"/>
                <a:cs typeface="Trebuchet MS"/>
              </a:rPr>
              <a:t>ÜZERİNDEKİ</a:t>
            </a:r>
            <a:endParaRPr sz="1800">
              <a:latin typeface="Trebuchet MS"/>
              <a:cs typeface="Trebuchet MS"/>
            </a:endParaRPr>
          </a:p>
          <a:p>
            <a:pPr marL="321945" algn="ctr">
              <a:lnSpc>
                <a:spcPct val="100000"/>
              </a:lnSpc>
              <a:spcBef>
                <a:spcPts val="5"/>
              </a:spcBef>
            </a:pPr>
            <a:r>
              <a:rPr sz="1800" b="1" spc="10" dirty="0">
                <a:solidFill>
                  <a:srgbClr val="FF0000"/>
                </a:solidFill>
                <a:latin typeface="Trebuchet MS"/>
                <a:cs typeface="Trebuchet MS"/>
              </a:rPr>
              <a:t>ETKİLERİ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b="1" spc="10" dirty="0">
                <a:latin typeface="Trebuchet MS"/>
                <a:cs typeface="Trebuchet MS"/>
              </a:rPr>
              <a:t>İncelemek,</a:t>
            </a:r>
            <a:r>
              <a:rPr sz="1800" b="1" spc="-55" dirty="0">
                <a:latin typeface="Trebuchet MS"/>
                <a:cs typeface="Trebuchet MS"/>
              </a:rPr>
              <a:t> </a:t>
            </a:r>
            <a:r>
              <a:rPr sz="1800" b="1" spc="30" dirty="0">
                <a:latin typeface="Trebuchet MS"/>
                <a:cs typeface="Trebuchet MS"/>
              </a:rPr>
              <a:t>Araştırmak,</a:t>
            </a:r>
            <a:r>
              <a:rPr sz="1800" b="1" spc="-50" dirty="0">
                <a:latin typeface="Trebuchet MS"/>
                <a:cs typeface="Trebuchet MS"/>
              </a:rPr>
              <a:t> </a:t>
            </a:r>
            <a:r>
              <a:rPr sz="1800" b="1" spc="50" dirty="0">
                <a:latin typeface="Trebuchet MS"/>
                <a:cs typeface="Trebuchet MS"/>
              </a:rPr>
              <a:t>Soruşturmak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7593" y="5216397"/>
            <a:ext cx="5702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55" dirty="0">
                <a:latin typeface="Trebuchet MS"/>
                <a:cs typeface="Trebuchet MS"/>
              </a:rPr>
              <a:t>Konuyu</a:t>
            </a:r>
            <a:r>
              <a:rPr sz="1800" b="1" spc="-60" dirty="0">
                <a:latin typeface="Trebuchet MS"/>
                <a:cs typeface="Trebuchet MS"/>
              </a:rPr>
              <a:t> </a:t>
            </a:r>
            <a:r>
              <a:rPr sz="1800" b="1" spc="45" dirty="0">
                <a:latin typeface="Trebuchet MS"/>
                <a:cs typeface="Trebuchet MS"/>
              </a:rPr>
              <a:t>Değiştirmek,</a:t>
            </a:r>
            <a:r>
              <a:rPr sz="1800" b="1" spc="-60" dirty="0">
                <a:latin typeface="Trebuchet MS"/>
                <a:cs typeface="Trebuchet MS"/>
              </a:rPr>
              <a:t> </a:t>
            </a:r>
            <a:r>
              <a:rPr sz="1800" b="1" spc="40" dirty="0">
                <a:latin typeface="Trebuchet MS"/>
                <a:cs typeface="Trebuchet MS"/>
              </a:rPr>
              <a:t>Alaya</a:t>
            </a:r>
            <a:r>
              <a:rPr sz="1800" b="1" spc="-50" dirty="0">
                <a:latin typeface="Trebuchet MS"/>
                <a:cs typeface="Trebuchet MS"/>
              </a:rPr>
              <a:t> </a:t>
            </a:r>
            <a:r>
              <a:rPr sz="1800" b="1" spc="45" dirty="0">
                <a:latin typeface="Trebuchet MS"/>
                <a:cs typeface="Trebuchet MS"/>
              </a:rPr>
              <a:t>Almak,</a:t>
            </a:r>
            <a:r>
              <a:rPr sz="1800" b="1" spc="-25" dirty="0">
                <a:latin typeface="Trebuchet MS"/>
                <a:cs typeface="Trebuchet MS"/>
              </a:rPr>
              <a:t> </a:t>
            </a:r>
            <a:r>
              <a:rPr sz="1800" b="1" spc="45" dirty="0">
                <a:latin typeface="Trebuchet MS"/>
                <a:cs typeface="Trebuchet MS"/>
              </a:rPr>
              <a:t>Şakaya</a:t>
            </a:r>
            <a:r>
              <a:rPr sz="1800" b="1" spc="-30" dirty="0">
                <a:latin typeface="Trebuchet MS"/>
                <a:cs typeface="Trebuchet MS"/>
              </a:rPr>
              <a:t> </a:t>
            </a:r>
            <a:r>
              <a:rPr sz="1800" b="1" spc="35" dirty="0">
                <a:latin typeface="Trebuchet MS"/>
                <a:cs typeface="Trebuchet MS"/>
              </a:rPr>
              <a:t>Vurmak, </a:t>
            </a:r>
            <a:r>
              <a:rPr sz="1800" b="1" spc="-530" dirty="0">
                <a:latin typeface="Trebuchet MS"/>
                <a:cs typeface="Trebuchet MS"/>
              </a:rPr>
              <a:t> </a:t>
            </a:r>
            <a:r>
              <a:rPr sz="1800" b="1" spc="55" dirty="0">
                <a:latin typeface="Trebuchet MS"/>
                <a:cs typeface="Trebuchet MS"/>
              </a:rPr>
              <a:t>Oyalamak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1395" y="2430779"/>
            <a:ext cx="3313429" cy="923925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90"/>
              </a:spcBef>
            </a:pPr>
            <a:r>
              <a:rPr sz="1800" spc="-5" dirty="0">
                <a:latin typeface="Lucida Sans Unicode"/>
                <a:cs typeface="Lucida Sans Unicode"/>
              </a:rPr>
              <a:t>-Bunu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sana</a:t>
            </a:r>
            <a:r>
              <a:rPr sz="1800" dirty="0">
                <a:latin typeface="Lucida Sans Unicode"/>
                <a:cs typeface="Lucida Sans Unicode"/>
              </a:rPr>
              <a:t> kim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söyledi?</a:t>
            </a:r>
            <a:endParaRPr sz="1800">
              <a:latin typeface="Lucida Sans Unicode"/>
              <a:cs typeface="Lucida Sans Unicode"/>
            </a:endParaRPr>
          </a:p>
          <a:p>
            <a:pPr marL="90170">
              <a:lnSpc>
                <a:spcPct val="100000"/>
              </a:lnSpc>
            </a:pPr>
            <a:r>
              <a:rPr sz="1800" spc="-5" dirty="0">
                <a:latin typeface="Lucida Sans Unicode"/>
                <a:cs typeface="Lucida Sans Unicode"/>
              </a:rPr>
              <a:t>-Okula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gitmeyeceksen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ne</a:t>
            </a:r>
            <a:endParaRPr sz="1800">
              <a:latin typeface="Lucida Sans Unicode"/>
              <a:cs typeface="Lucida Sans Unicode"/>
            </a:endParaRPr>
          </a:p>
          <a:p>
            <a:pPr marL="90170">
              <a:lnSpc>
                <a:spcPct val="100000"/>
              </a:lnSpc>
            </a:pPr>
            <a:r>
              <a:rPr sz="1800" spc="-5" dirty="0">
                <a:latin typeface="Lucida Sans Unicode"/>
                <a:cs typeface="Lucida Sans Unicode"/>
              </a:rPr>
              <a:t>yapacaksın?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1395" y="3500628"/>
            <a:ext cx="3322320" cy="1386840"/>
          </a:xfrm>
          <a:prstGeom prst="rect">
            <a:avLst/>
          </a:prstGeom>
          <a:solidFill>
            <a:srgbClr val="92D050"/>
          </a:solidFill>
          <a:ln w="9144">
            <a:solidFill>
              <a:srgbClr val="000000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70"/>
              </a:spcBef>
            </a:pPr>
            <a:r>
              <a:rPr sz="1400" b="1" spc="70" dirty="0">
                <a:solidFill>
                  <a:srgbClr val="FF0000"/>
                </a:solidFill>
                <a:latin typeface="Trebuchet MS"/>
                <a:cs typeface="Trebuchet MS"/>
              </a:rPr>
              <a:t>Çocuk</a:t>
            </a:r>
            <a:r>
              <a:rPr sz="1400" b="1" spc="-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20" dirty="0">
                <a:solidFill>
                  <a:srgbClr val="FF0000"/>
                </a:solidFill>
                <a:latin typeface="Trebuchet MS"/>
                <a:cs typeface="Trebuchet MS"/>
              </a:rPr>
              <a:t>Üzerindeki</a:t>
            </a:r>
            <a:r>
              <a:rPr sz="1400" b="1" spc="-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rebuchet MS"/>
                <a:cs typeface="Trebuchet MS"/>
              </a:rPr>
              <a:t>Etkileri</a:t>
            </a:r>
            <a:endParaRPr sz="1400">
              <a:latin typeface="Trebuchet MS"/>
              <a:cs typeface="Trebuchet MS"/>
            </a:endParaRPr>
          </a:p>
          <a:p>
            <a:pPr marL="90170" marR="262890">
              <a:lnSpc>
                <a:spcPct val="100000"/>
              </a:lnSpc>
            </a:pPr>
            <a:r>
              <a:rPr sz="1400" b="1" spc="110" dirty="0">
                <a:latin typeface="Trebuchet MS"/>
                <a:cs typeface="Trebuchet MS"/>
              </a:rPr>
              <a:t>-Çocuğa </a:t>
            </a:r>
            <a:r>
              <a:rPr sz="1400" b="1" spc="25" dirty="0">
                <a:latin typeface="Trebuchet MS"/>
                <a:cs typeface="Trebuchet MS"/>
              </a:rPr>
              <a:t>soruların </a:t>
            </a:r>
            <a:r>
              <a:rPr sz="1400" b="1" spc="20" dirty="0">
                <a:latin typeface="Trebuchet MS"/>
                <a:cs typeface="Trebuchet MS"/>
              </a:rPr>
              <a:t>nedeni </a:t>
            </a:r>
            <a:r>
              <a:rPr sz="1400" b="1" spc="25" dirty="0">
                <a:latin typeface="Trebuchet MS"/>
                <a:cs typeface="Trebuchet MS"/>
              </a:rPr>
              <a:t> </a:t>
            </a:r>
            <a:r>
              <a:rPr sz="1400" b="1" spc="40" dirty="0">
                <a:latin typeface="Trebuchet MS"/>
                <a:cs typeface="Trebuchet MS"/>
              </a:rPr>
              <a:t>açıklanmadığından</a:t>
            </a:r>
            <a:r>
              <a:rPr sz="1400" b="1" spc="-45" dirty="0">
                <a:latin typeface="Trebuchet MS"/>
                <a:cs typeface="Trebuchet MS"/>
              </a:rPr>
              <a:t> </a:t>
            </a:r>
            <a:r>
              <a:rPr sz="1400" b="1" spc="45" dirty="0">
                <a:latin typeface="Trebuchet MS"/>
                <a:cs typeface="Trebuchet MS"/>
              </a:rPr>
              <a:t>korku</a:t>
            </a:r>
            <a:r>
              <a:rPr sz="1400" b="1" spc="-45" dirty="0">
                <a:latin typeface="Trebuchet MS"/>
                <a:cs typeface="Trebuchet MS"/>
              </a:rPr>
              <a:t> </a:t>
            </a:r>
            <a:r>
              <a:rPr sz="1400" b="1" spc="-15" dirty="0">
                <a:latin typeface="Trebuchet MS"/>
                <a:cs typeface="Trebuchet MS"/>
              </a:rPr>
              <a:t>ve</a:t>
            </a:r>
            <a:r>
              <a:rPr sz="1400" b="1" spc="-5" dirty="0">
                <a:latin typeface="Trebuchet MS"/>
                <a:cs typeface="Trebuchet MS"/>
              </a:rPr>
              <a:t> </a:t>
            </a:r>
            <a:r>
              <a:rPr sz="1400" b="1" spc="55" dirty="0">
                <a:latin typeface="Trebuchet MS"/>
                <a:cs typeface="Trebuchet MS"/>
              </a:rPr>
              <a:t>kaygı </a:t>
            </a:r>
            <a:r>
              <a:rPr sz="1400" b="1" spc="-405" dirty="0">
                <a:latin typeface="Trebuchet MS"/>
                <a:cs typeface="Trebuchet MS"/>
              </a:rPr>
              <a:t> </a:t>
            </a:r>
            <a:r>
              <a:rPr sz="1400" b="1" spc="15" dirty="0">
                <a:latin typeface="Trebuchet MS"/>
                <a:cs typeface="Trebuchet MS"/>
              </a:rPr>
              <a:t>oluşturabilir.</a:t>
            </a:r>
            <a:endParaRPr sz="1400">
              <a:latin typeface="Trebuchet MS"/>
              <a:cs typeface="Trebuchet MS"/>
            </a:endParaRPr>
          </a:p>
          <a:p>
            <a:pPr marL="90170">
              <a:lnSpc>
                <a:spcPct val="100000"/>
              </a:lnSpc>
            </a:pPr>
            <a:r>
              <a:rPr sz="1400" b="1" spc="105" dirty="0">
                <a:latin typeface="Trebuchet MS"/>
                <a:cs typeface="Trebuchet MS"/>
              </a:rPr>
              <a:t>-Çocuğun</a:t>
            </a:r>
            <a:r>
              <a:rPr sz="1400" b="1" spc="-65" dirty="0">
                <a:latin typeface="Trebuchet MS"/>
                <a:cs typeface="Trebuchet MS"/>
              </a:rPr>
              <a:t> </a:t>
            </a:r>
            <a:r>
              <a:rPr sz="1400" b="1" spc="75" dirty="0">
                <a:latin typeface="Trebuchet MS"/>
                <a:cs typeface="Trebuchet MS"/>
              </a:rPr>
              <a:t>konuşma</a:t>
            </a:r>
            <a:r>
              <a:rPr sz="1400" b="1" spc="-90" dirty="0">
                <a:latin typeface="Trebuchet MS"/>
                <a:cs typeface="Trebuchet MS"/>
              </a:rPr>
              <a:t> </a:t>
            </a:r>
            <a:r>
              <a:rPr sz="1400" b="1" spc="65" dirty="0">
                <a:latin typeface="Trebuchet MS"/>
                <a:cs typeface="Trebuchet MS"/>
              </a:rPr>
              <a:t>özgürlüğünü</a:t>
            </a:r>
            <a:endParaRPr sz="1400">
              <a:latin typeface="Trebuchet MS"/>
              <a:cs typeface="Trebuchet MS"/>
            </a:endParaRPr>
          </a:p>
          <a:p>
            <a:pPr marL="90170">
              <a:lnSpc>
                <a:spcPct val="100000"/>
              </a:lnSpc>
            </a:pPr>
            <a:r>
              <a:rPr sz="1400" b="1" spc="-5" dirty="0">
                <a:latin typeface="Trebuchet MS"/>
                <a:cs typeface="Trebuchet MS"/>
              </a:rPr>
              <a:t>zedeleyebilir.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8767" y="2429255"/>
            <a:ext cx="2758440" cy="279196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71500" y="6003035"/>
            <a:ext cx="3313429" cy="923925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1800" spc="-5" dirty="0">
                <a:latin typeface="Lucida Sans Unicode"/>
                <a:cs typeface="Lucida Sans Unicode"/>
              </a:rPr>
              <a:t>-Bu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konuyu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unut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gitsin.</a:t>
            </a:r>
            <a:endParaRPr sz="1800">
              <a:latin typeface="Lucida Sans Unicode"/>
              <a:cs typeface="Lucida Sans Unicode"/>
            </a:endParaRPr>
          </a:p>
          <a:p>
            <a:pPr marL="91440" marR="1007110">
              <a:lnSpc>
                <a:spcPct val="100000"/>
              </a:lnSpc>
            </a:pPr>
            <a:r>
              <a:rPr sz="1800" spc="-5" dirty="0">
                <a:latin typeface="Lucida Sans Unicode"/>
                <a:cs typeface="Lucida Sans Unicode"/>
              </a:rPr>
              <a:t>-Sen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neden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dünyayı </a:t>
            </a:r>
            <a:r>
              <a:rPr sz="1800" spc="-5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yönetmiyorsun.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1500" y="7146035"/>
            <a:ext cx="3325495" cy="1600200"/>
          </a:xfrm>
          <a:prstGeom prst="rect">
            <a:avLst/>
          </a:prstGeom>
          <a:solidFill>
            <a:srgbClr val="92D050"/>
          </a:solidFill>
          <a:ln w="9144">
            <a:solidFill>
              <a:srgbClr val="000000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60"/>
              </a:spcBef>
            </a:pPr>
            <a:r>
              <a:rPr sz="1400" b="1" spc="65" dirty="0">
                <a:solidFill>
                  <a:srgbClr val="FF0000"/>
                </a:solidFill>
                <a:latin typeface="Trebuchet MS"/>
                <a:cs typeface="Trebuchet MS"/>
              </a:rPr>
              <a:t>Çocuk</a:t>
            </a:r>
            <a:r>
              <a:rPr sz="1400" b="1" spc="-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15" dirty="0">
                <a:solidFill>
                  <a:srgbClr val="FF0000"/>
                </a:solidFill>
                <a:latin typeface="Trebuchet MS"/>
                <a:cs typeface="Trebuchet MS"/>
              </a:rPr>
              <a:t>Üzerindeki</a:t>
            </a:r>
            <a:r>
              <a:rPr sz="1400" b="1" spc="-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rebuchet MS"/>
                <a:cs typeface="Trebuchet MS"/>
              </a:rPr>
              <a:t>Etkileri</a:t>
            </a:r>
            <a:endParaRPr sz="1400">
              <a:latin typeface="Trebuchet MS"/>
              <a:cs typeface="Trebuchet MS"/>
            </a:endParaRPr>
          </a:p>
          <a:p>
            <a:pPr marL="91440" marR="138430">
              <a:lnSpc>
                <a:spcPct val="100000"/>
              </a:lnSpc>
            </a:pPr>
            <a:r>
              <a:rPr sz="1400" b="1" spc="110" dirty="0">
                <a:latin typeface="Trebuchet MS"/>
                <a:cs typeface="Trebuchet MS"/>
              </a:rPr>
              <a:t>-Çocuğa</a:t>
            </a:r>
            <a:r>
              <a:rPr sz="1400" b="1" spc="-50" dirty="0">
                <a:latin typeface="Trebuchet MS"/>
                <a:cs typeface="Trebuchet MS"/>
              </a:rPr>
              <a:t> </a:t>
            </a:r>
            <a:r>
              <a:rPr sz="1400" b="1" spc="55" dirty="0">
                <a:latin typeface="Trebuchet MS"/>
                <a:cs typeface="Trebuchet MS"/>
              </a:rPr>
              <a:t>anne-babasının</a:t>
            </a:r>
            <a:r>
              <a:rPr sz="1400" b="1" spc="-55" dirty="0">
                <a:latin typeface="Trebuchet MS"/>
                <a:cs typeface="Trebuchet MS"/>
              </a:rPr>
              <a:t> </a:t>
            </a:r>
            <a:r>
              <a:rPr sz="1400" b="1" spc="15" dirty="0">
                <a:latin typeface="Trebuchet MS"/>
                <a:cs typeface="Trebuchet MS"/>
              </a:rPr>
              <a:t>kendisiyle </a:t>
            </a:r>
            <a:r>
              <a:rPr sz="1400" b="1" spc="-409" dirty="0">
                <a:latin typeface="Trebuchet MS"/>
                <a:cs typeface="Trebuchet MS"/>
              </a:rPr>
              <a:t> </a:t>
            </a:r>
            <a:r>
              <a:rPr sz="1400" b="1" spc="10" dirty="0">
                <a:latin typeface="Trebuchet MS"/>
                <a:cs typeface="Trebuchet MS"/>
              </a:rPr>
              <a:t>ilgilenmedikleri,</a:t>
            </a:r>
            <a:r>
              <a:rPr sz="1400" b="1" spc="-75" dirty="0">
                <a:latin typeface="Trebuchet MS"/>
                <a:cs typeface="Trebuchet MS"/>
              </a:rPr>
              <a:t> </a:t>
            </a:r>
            <a:r>
              <a:rPr sz="1400" b="1" spc="65" dirty="0">
                <a:latin typeface="Trebuchet MS"/>
                <a:cs typeface="Trebuchet MS"/>
              </a:rPr>
              <a:t>saygı</a:t>
            </a:r>
            <a:r>
              <a:rPr sz="1400" b="1" spc="-75" dirty="0">
                <a:latin typeface="Trebuchet MS"/>
                <a:cs typeface="Trebuchet MS"/>
              </a:rPr>
              <a:t> </a:t>
            </a:r>
            <a:r>
              <a:rPr sz="1400" b="1" spc="30" dirty="0">
                <a:latin typeface="Trebuchet MS"/>
                <a:cs typeface="Trebuchet MS"/>
              </a:rPr>
              <a:t>duymadıkları </a:t>
            </a:r>
            <a:r>
              <a:rPr sz="1400" b="1" spc="-405" dirty="0">
                <a:latin typeface="Trebuchet MS"/>
                <a:cs typeface="Trebuchet MS"/>
              </a:rPr>
              <a:t> </a:t>
            </a:r>
            <a:r>
              <a:rPr sz="1400" b="1" spc="5" dirty="0">
                <a:latin typeface="Trebuchet MS"/>
                <a:cs typeface="Trebuchet MS"/>
              </a:rPr>
              <a:t>ya </a:t>
            </a:r>
            <a:r>
              <a:rPr sz="1400" b="1" spc="55" dirty="0">
                <a:latin typeface="Trebuchet MS"/>
                <a:cs typeface="Trebuchet MS"/>
              </a:rPr>
              <a:t>da </a:t>
            </a:r>
            <a:r>
              <a:rPr sz="1400" b="1" spc="45" dirty="0">
                <a:latin typeface="Trebuchet MS"/>
                <a:cs typeface="Trebuchet MS"/>
              </a:rPr>
              <a:t>kabul </a:t>
            </a:r>
            <a:r>
              <a:rPr sz="1400" b="1" spc="5" dirty="0">
                <a:latin typeface="Trebuchet MS"/>
                <a:cs typeface="Trebuchet MS"/>
              </a:rPr>
              <a:t>etmedikleri </a:t>
            </a:r>
            <a:r>
              <a:rPr sz="1400" b="1" spc="20" dirty="0">
                <a:latin typeface="Trebuchet MS"/>
                <a:cs typeface="Trebuchet MS"/>
              </a:rPr>
              <a:t>mesajını </a:t>
            </a:r>
            <a:r>
              <a:rPr sz="1400" b="1" spc="25" dirty="0">
                <a:latin typeface="Trebuchet MS"/>
                <a:cs typeface="Trebuchet MS"/>
              </a:rPr>
              <a:t> </a:t>
            </a:r>
            <a:r>
              <a:rPr sz="1400" b="1" spc="-15" dirty="0">
                <a:latin typeface="Trebuchet MS"/>
                <a:cs typeface="Trebuchet MS"/>
              </a:rPr>
              <a:t>iletebilir.</a:t>
            </a:r>
            <a:endParaRPr sz="1400">
              <a:latin typeface="Trebuchet MS"/>
              <a:cs typeface="Trebuchet MS"/>
            </a:endParaRPr>
          </a:p>
          <a:p>
            <a:pPr marL="91440" marR="605790">
              <a:lnSpc>
                <a:spcPct val="100000"/>
              </a:lnSpc>
              <a:spcBef>
                <a:spcPts val="5"/>
              </a:spcBef>
            </a:pPr>
            <a:r>
              <a:rPr sz="1400" b="1" spc="120" dirty="0">
                <a:latin typeface="Trebuchet MS"/>
                <a:cs typeface="Trebuchet MS"/>
              </a:rPr>
              <a:t>-Duygu</a:t>
            </a:r>
            <a:r>
              <a:rPr sz="1400" b="1" spc="-40" dirty="0">
                <a:latin typeface="Trebuchet MS"/>
                <a:cs typeface="Trebuchet MS"/>
              </a:rPr>
              <a:t> </a:t>
            </a:r>
            <a:r>
              <a:rPr sz="1400" b="1" spc="-15" dirty="0">
                <a:latin typeface="Trebuchet MS"/>
                <a:cs typeface="Trebuchet MS"/>
              </a:rPr>
              <a:t>ve</a:t>
            </a:r>
            <a:r>
              <a:rPr sz="1400" b="1" spc="-5" dirty="0">
                <a:latin typeface="Trebuchet MS"/>
                <a:cs typeface="Trebuchet MS"/>
              </a:rPr>
              <a:t> </a:t>
            </a:r>
            <a:r>
              <a:rPr sz="1400" b="1" spc="20" dirty="0">
                <a:latin typeface="Trebuchet MS"/>
                <a:cs typeface="Trebuchet MS"/>
              </a:rPr>
              <a:t>düşünceleri</a:t>
            </a:r>
            <a:r>
              <a:rPr sz="1400" b="1" spc="-70" dirty="0">
                <a:latin typeface="Trebuchet MS"/>
                <a:cs typeface="Trebuchet MS"/>
              </a:rPr>
              <a:t> </a:t>
            </a:r>
            <a:r>
              <a:rPr sz="1400" b="1" spc="-5" dirty="0">
                <a:latin typeface="Trebuchet MS"/>
                <a:cs typeface="Trebuchet MS"/>
              </a:rPr>
              <a:t>ile</a:t>
            </a:r>
            <a:r>
              <a:rPr sz="1400" b="1" spc="-75" dirty="0">
                <a:latin typeface="Trebuchet MS"/>
                <a:cs typeface="Trebuchet MS"/>
              </a:rPr>
              <a:t> </a:t>
            </a:r>
            <a:r>
              <a:rPr sz="1400" b="1" spc="20" dirty="0">
                <a:latin typeface="Trebuchet MS"/>
                <a:cs typeface="Trebuchet MS"/>
              </a:rPr>
              <a:t>alay </a:t>
            </a:r>
            <a:r>
              <a:rPr sz="1400" b="1" spc="-405" dirty="0">
                <a:latin typeface="Trebuchet MS"/>
                <a:cs typeface="Trebuchet MS"/>
              </a:rPr>
              <a:t> </a:t>
            </a:r>
            <a:r>
              <a:rPr sz="1400" b="1" spc="25" dirty="0">
                <a:latin typeface="Trebuchet MS"/>
                <a:cs typeface="Trebuchet MS"/>
              </a:rPr>
              <a:t>etmek</a:t>
            </a:r>
            <a:r>
              <a:rPr sz="1400" b="1" spc="-50" dirty="0">
                <a:latin typeface="Trebuchet MS"/>
                <a:cs typeface="Trebuchet MS"/>
              </a:rPr>
              <a:t> </a:t>
            </a:r>
            <a:r>
              <a:rPr sz="1400" b="1" spc="60" dirty="0">
                <a:latin typeface="Trebuchet MS"/>
                <a:cs typeface="Trebuchet MS"/>
              </a:rPr>
              <a:t>çocuğu</a:t>
            </a:r>
            <a:r>
              <a:rPr sz="1400" b="1" spc="-45" dirty="0">
                <a:latin typeface="Trebuchet MS"/>
                <a:cs typeface="Trebuchet MS"/>
              </a:rPr>
              <a:t> </a:t>
            </a:r>
            <a:r>
              <a:rPr sz="1400" b="1" spc="-10" dirty="0">
                <a:latin typeface="Trebuchet MS"/>
                <a:cs typeface="Trebuchet MS"/>
              </a:rPr>
              <a:t>incitebilir.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28744" y="6001511"/>
            <a:ext cx="1743455" cy="258966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8144" y="1142440"/>
            <a:ext cx="23780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EŞLER</a:t>
            </a:r>
            <a:r>
              <a:rPr sz="1800" b="1" spc="-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70" dirty="0">
                <a:solidFill>
                  <a:srgbClr val="FF0000"/>
                </a:solidFill>
                <a:latin typeface="Trebuchet MS"/>
                <a:cs typeface="Trebuchet MS"/>
              </a:rPr>
              <a:t>ARASI</a:t>
            </a:r>
            <a:r>
              <a:rPr sz="1800" b="1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40" dirty="0">
                <a:solidFill>
                  <a:srgbClr val="FF0000"/>
                </a:solidFill>
                <a:latin typeface="Trebuchet MS"/>
                <a:cs typeface="Trebuchet MS"/>
              </a:rPr>
              <a:t>İLETİŞİM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8140" y="1644395"/>
            <a:ext cx="3313429" cy="2862580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algn="ctr">
              <a:lnSpc>
                <a:spcPts val="2125"/>
              </a:lnSpc>
              <a:spcBef>
                <a:spcPts val="330"/>
              </a:spcBef>
            </a:pPr>
            <a:r>
              <a:rPr sz="1800" b="1" spc="85" dirty="0">
                <a:latin typeface="Trebuchet MS"/>
                <a:cs typeface="Trebuchet MS"/>
              </a:rPr>
              <a:t>Anne-baba</a:t>
            </a:r>
            <a:r>
              <a:rPr sz="1800" b="1" spc="20" dirty="0">
                <a:latin typeface="Trebuchet MS"/>
                <a:cs typeface="Trebuchet MS"/>
              </a:rPr>
              <a:t> </a:t>
            </a:r>
            <a:r>
              <a:rPr sz="1800" b="1" spc="70" dirty="0">
                <a:latin typeface="Trebuchet MS"/>
                <a:cs typeface="Trebuchet MS"/>
              </a:rPr>
              <a:t>ve</a:t>
            </a:r>
            <a:r>
              <a:rPr sz="1800" b="1" spc="-5" dirty="0">
                <a:latin typeface="Trebuchet MS"/>
                <a:cs typeface="Trebuchet MS"/>
              </a:rPr>
              <a:t> </a:t>
            </a:r>
            <a:r>
              <a:rPr sz="1800" b="1" spc="85" dirty="0">
                <a:latin typeface="Trebuchet MS"/>
                <a:cs typeface="Trebuchet MS"/>
              </a:rPr>
              <a:t>çocuk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ts val="2125"/>
              </a:lnSpc>
            </a:pPr>
            <a:r>
              <a:rPr sz="1800" b="1" spc="110" dirty="0">
                <a:latin typeface="Trebuchet MS"/>
                <a:cs typeface="Trebuchet MS"/>
              </a:rPr>
              <a:t>arasındaki</a:t>
            </a:r>
            <a:r>
              <a:rPr sz="1800" b="1" spc="-15" dirty="0">
                <a:latin typeface="Trebuchet MS"/>
                <a:cs typeface="Trebuchet MS"/>
              </a:rPr>
              <a:t> </a:t>
            </a:r>
            <a:r>
              <a:rPr sz="1800" b="1" spc="120" dirty="0">
                <a:latin typeface="Trebuchet MS"/>
                <a:cs typeface="Trebuchet MS"/>
              </a:rPr>
              <a:t>olumlu</a:t>
            </a:r>
            <a:r>
              <a:rPr sz="1800" b="1" spc="-5" dirty="0">
                <a:latin typeface="Trebuchet MS"/>
                <a:cs typeface="Trebuchet MS"/>
              </a:rPr>
              <a:t> </a:t>
            </a:r>
            <a:r>
              <a:rPr sz="1800" b="1" spc="55" dirty="0">
                <a:latin typeface="Trebuchet MS"/>
                <a:cs typeface="Trebuchet MS"/>
              </a:rPr>
              <a:t>ileti</a:t>
            </a:r>
            <a:r>
              <a:rPr sz="1800" b="1" spc="55" dirty="0">
                <a:latin typeface="Calibri"/>
                <a:cs typeface="Calibri"/>
              </a:rPr>
              <a:t>ş</a:t>
            </a:r>
            <a:r>
              <a:rPr sz="1800" b="1" spc="55" dirty="0">
                <a:latin typeface="Trebuchet MS"/>
                <a:cs typeface="Trebuchet MS"/>
              </a:rPr>
              <a:t>im</a:t>
            </a:r>
            <a:endParaRPr sz="1800">
              <a:latin typeface="Trebuchet MS"/>
              <a:cs typeface="Trebuchet MS"/>
            </a:endParaRPr>
          </a:p>
          <a:p>
            <a:pPr marL="478155" algn="just">
              <a:lnSpc>
                <a:spcPct val="100000"/>
              </a:lnSpc>
            </a:pPr>
            <a:r>
              <a:rPr sz="1800" b="1" spc="75" dirty="0">
                <a:latin typeface="Trebuchet MS"/>
                <a:cs typeface="Trebuchet MS"/>
              </a:rPr>
              <a:t>ailenin</a:t>
            </a:r>
            <a:r>
              <a:rPr sz="1800" b="1" spc="-35" dirty="0">
                <a:latin typeface="Trebuchet MS"/>
                <a:cs typeface="Trebuchet MS"/>
              </a:rPr>
              <a:t> </a:t>
            </a:r>
            <a:r>
              <a:rPr sz="1800" b="1" spc="100" dirty="0">
                <a:latin typeface="Trebuchet MS"/>
                <a:cs typeface="Trebuchet MS"/>
              </a:rPr>
              <a:t>mutlulu</a:t>
            </a:r>
            <a:r>
              <a:rPr sz="1800" b="1" spc="100" dirty="0">
                <a:latin typeface="Calibri"/>
                <a:cs typeface="Calibri"/>
              </a:rPr>
              <a:t>ğ</a:t>
            </a:r>
            <a:r>
              <a:rPr sz="1800" b="1" spc="100" dirty="0">
                <a:latin typeface="Trebuchet MS"/>
                <a:cs typeface="Trebuchet MS"/>
              </a:rPr>
              <a:t>unu</a:t>
            </a:r>
            <a:endParaRPr sz="1800">
              <a:latin typeface="Trebuchet MS"/>
              <a:cs typeface="Trebuchet MS"/>
            </a:endParaRPr>
          </a:p>
          <a:p>
            <a:pPr marL="358775" marR="354965" algn="just">
              <a:lnSpc>
                <a:spcPct val="100000"/>
              </a:lnSpc>
              <a:spcBef>
                <a:spcPts val="75"/>
              </a:spcBef>
            </a:pPr>
            <a:r>
              <a:rPr sz="1800" b="1" spc="20" dirty="0">
                <a:latin typeface="Trebuchet MS"/>
                <a:cs typeface="Trebuchet MS"/>
              </a:rPr>
              <a:t>artırır.</a:t>
            </a:r>
            <a:r>
              <a:rPr sz="1800" b="1" spc="-50" dirty="0">
                <a:latin typeface="Trebuchet MS"/>
                <a:cs typeface="Trebuchet MS"/>
              </a:rPr>
              <a:t> </a:t>
            </a:r>
            <a:r>
              <a:rPr sz="1800" b="1" spc="100" dirty="0">
                <a:latin typeface="Trebuchet MS"/>
                <a:cs typeface="Trebuchet MS"/>
              </a:rPr>
              <a:t>Çocuklar</a:t>
            </a:r>
            <a:r>
              <a:rPr sz="1800" b="1" spc="25" dirty="0">
                <a:latin typeface="Trebuchet MS"/>
                <a:cs typeface="Trebuchet MS"/>
              </a:rPr>
              <a:t> </a:t>
            </a:r>
            <a:r>
              <a:rPr sz="1800" b="1" spc="125" dirty="0">
                <a:latin typeface="Trebuchet MS"/>
                <a:cs typeface="Trebuchet MS"/>
              </a:rPr>
              <a:t>da</a:t>
            </a:r>
            <a:r>
              <a:rPr sz="1800" b="1" spc="10" dirty="0">
                <a:latin typeface="Trebuchet MS"/>
                <a:cs typeface="Trebuchet MS"/>
              </a:rPr>
              <a:t> </a:t>
            </a:r>
            <a:r>
              <a:rPr sz="1800" b="1" spc="130" dirty="0">
                <a:latin typeface="Trebuchet MS"/>
                <a:cs typeface="Trebuchet MS"/>
              </a:rPr>
              <a:t>bu </a:t>
            </a:r>
            <a:r>
              <a:rPr sz="1800" b="1" spc="-530" dirty="0">
                <a:latin typeface="Trebuchet MS"/>
                <a:cs typeface="Trebuchet MS"/>
              </a:rPr>
              <a:t> </a:t>
            </a:r>
            <a:r>
              <a:rPr sz="1800" b="1" spc="55" dirty="0">
                <a:latin typeface="Trebuchet MS"/>
                <a:cs typeface="Trebuchet MS"/>
              </a:rPr>
              <a:t>ileti</a:t>
            </a:r>
            <a:r>
              <a:rPr sz="1800" b="1" spc="55" dirty="0">
                <a:latin typeface="Calibri"/>
                <a:cs typeface="Calibri"/>
              </a:rPr>
              <a:t>ş</a:t>
            </a:r>
            <a:r>
              <a:rPr sz="1800" b="1" spc="55" dirty="0">
                <a:latin typeface="Trebuchet MS"/>
                <a:cs typeface="Trebuchet MS"/>
              </a:rPr>
              <a:t>im </a:t>
            </a:r>
            <a:r>
              <a:rPr sz="1800" b="1" spc="75" dirty="0">
                <a:latin typeface="Trebuchet MS"/>
                <a:cs typeface="Trebuchet MS"/>
              </a:rPr>
              <a:t>tarzını </a:t>
            </a:r>
            <a:r>
              <a:rPr sz="1800" b="1" spc="105" dirty="0">
                <a:latin typeface="Trebuchet MS"/>
                <a:cs typeface="Trebuchet MS"/>
              </a:rPr>
              <a:t>model </a:t>
            </a:r>
            <a:r>
              <a:rPr sz="1800" b="1" spc="110" dirty="0">
                <a:latin typeface="Trebuchet MS"/>
                <a:cs typeface="Trebuchet MS"/>
              </a:rPr>
              <a:t> </a:t>
            </a:r>
            <a:r>
              <a:rPr sz="1800" b="1" spc="95" dirty="0">
                <a:latin typeface="Trebuchet MS"/>
                <a:cs typeface="Trebuchet MS"/>
              </a:rPr>
              <a:t>alarak</a:t>
            </a:r>
            <a:r>
              <a:rPr sz="1800" b="1" spc="-20" dirty="0">
                <a:latin typeface="Trebuchet MS"/>
                <a:cs typeface="Trebuchet MS"/>
              </a:rPr>
              <a:t> </a:t>
            </a:r>
            <a:r>
              <a:rPr sz="1800" b="1" spc="80" dirty="0">
                <a:latin typeface="Trebuchet MS"/>
                <a:cs typeface="Trebuchet MS"/>
              </a:rPr>
              <a:t>hayatı</a:t>
            </a:r>
            <a:r>
              <a:rPr sz="1800" b="1" spc="-35" dirty="0">
                <a:latin typeface="Trebuchet MS"/>
                <a:cs typeface="Trebuchet MS"/>
              </a:rPr>
              <a:t> </a:t>
            </a:r>
            <a:r>
              <a:rPr sz="1800" b="1" spc="105" dirty="0">
                <a:latin typeface="Trebuchet MS"/>
                <a:cs typeface="Trebuchet MS"/>
              </a:rPr>
              <a:t>boyunca </a:t>
            </a:r>
            <a:r>
              <a:rPr sz="1800" b="1" spc="-530" dirty="0">
                <a:latin typeface="Trebuchet MS"/>
                <a:cs typeface="Trebuchet MS"/>
              </a:rPr>
              <a:t> </a:t>
            </a:r>
            <a:r>
              <a:rPr sz="1800" b="1" spc="90" dirty="0">
                <a:latin typeface="Trebuchet MS"/>
                <a:cs typeface="Trebuchet MS"/>
              </a:rPr>
              <a:t>sa</a:t>
            </a:r>
            <a:r>
              <a:rPr sz="1800" b="1" spc="90" dirty="0">
                <a:latin typeface="Calibri"/>
                <a:cs typeface="Calibri"/>
              </a:rPr>
              <a:t>ğ</a:t>
            </a:r>
            <a:r>
              <a:rPr sz="1800" b="1" spc="90" dirty="0">
                <a:latin typeface="Trebuchet MS"/>
                <a:cs typeface="Trebuchet MS"/>
              </a:rPr>
              <a:t>lıklı </a:t>
            </a:r>
            <a:r>
              <a:rPr sz="1800" b="1" spc="140" dirty="0">
                <a:latin typeface="Trebuchet MS"/>
                <a:cs typeface="Trebuchet MS"/>
              </a:rPr>
              <a:t>sosyal </a:t>
            </a:r>
            <a:r>
              <a:rPr sz="1800" b="1" spc="50" dirty="0">
                <a:latin typeface="Trebuchet MS"/>
                <a:cs typeface="Trebuchet MS"/>
              </a:rPr>
              <a:t>ili</a:t>
            </a:r>
            <a:r>
              <a:rPr sz="1800" b="1" spc="50" dirty="0">
                <a:latin typeface="Calibri"/>
                <a:cs typeface="Calibri"/>
              </a:rPr>
              <a:t>ş</a:t>
            </a:r>
            <a:r>
              <a:rPr sz="1800" b="1" spc="50" dirty="0">
                <a:latin typeface="Trebuchet MS"/>
                <a:cs typeface="Trebuchet MS"/>
              </a:rPr>
              <a:t>kiler </a:t>
            </a:r>
            <a:r>
              <a:rPr sz="1800" b="1" spc="-530" dirty="0">
                <a:latin typeface="Trebuchet MS"/>
                <a:cs typeface="Trebuchet MS"/>
              </a:rPr>
              <a:t> </a:t>
            </a:r>
            <a:r>
              <a:rPr sz="1800" b="1" spc="95" dirty="0">
                <a:latin typeface="Trebuchet MS"/>
                <a:cs typeface="Trebuchet MS"/>
              </a:rPr>
              <a:t>kurar</a:t>
            </a:r>
            <a:r>
              <a:rPr sz="1800" b="1" spc="-25" dirty="0">
                <a:latin typeface="Trebuchet MS"/>
                <a:cs typeface="Trebuchet MS"/>
              </a:rPr>
              <a:t> </a:t>
            </a:r>
            <a:r>
              <a:rPr sz="1800" b="1" spc="70" dirty="0">
                <a:latin typeface="Trebuchet MS"/>
                <a:cs typeface="Trebuchet MS"/>
              </a:rPr>
              <a:t>ve</a:t>
            </a:r>
            <a:r>
              <a:rPr sz="1800" b="1" spc="-15" dirty="0">
                <a:latin typeface="Trebuchet MS"/>
                <a:cs typeface="Trebuchet MS"/>
              </a:rPr>
              <a:t> </a:t>
            </a:r>
            <a:r>
              <a:rPr sz="1800" b="1" spc="95" dirty="0">
                <a:latin typeface="Trebuchet MS"/>
                <a:cs typeface="Trebuchet MS"/>
              </a:rPr>
              <a:t>kendini</a:t>
            </a:r>
            <a:r>
              <a:rPr sz="1800" b="1" spc="-30" dirty="0">
                <a:latin typeface="Trebuchet MS"/>
                <a:cs typeface="Trebuchet MS"/>
              </a:rPr>
              <a:t> </a:t>
            </a:r>
            <a:r>
              <a:rPr sz="1800" b="1" spc="80" dirty="0">
                <a:latin typeface="Trebuchet MS"/>
                <a:cs typeface="Trebuchet MS"/>
              </a:rPr>
              <a:t>ifade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ts val="2090"/>
              </a:lnSpc>
            </a:pPr>
            <a:r>
              <a:rPr sz="1800" b="1" spc="35" dirty="0">
                <a:latin typeface="Trebuchet MS"/>
                <a:cs typeface="Trebuchet MS"/>
              </a:rPr>
              <a:t>yetene</a:t>
            </a:r>
            <a:r>
              <a:rPr sz="1800" b="1" spc="35" dirty="0">
                <a:latin typeface="Calibri"/>
                <a:cs typeface="Calibri"/>
              </a:rPr>
              <a:t>ğ</a:t>
            </a:r>
            <a:r>
              <a:rPr sz="1800" b="1" spc="35" dirty="0">
                <a:latin typeface="Trebuchet MS"/>
                <a:cs typeface="Trebuchet MS"/>
              </a:rPr>
              <a:t>i</a:t>
            </a:r>
            <a:r>
              <a:rPr sz="1800" b="1" spc="25" dirty="0">
                <a:latin typeface="Trebuchet MS"/>
                <a:cs typeface="Trebuchet MS"/>
              </a:rPr>
              <a:t> </a:t>
            </a:r>
            <a:r>
              <a:rPr sz="1800" b="1" spc="45" dirty="0">
                <a:latin typeface="Trebuchet MS"/>
                <a:cs typeface="Trebuchet MS"/>
              </a:rPr>
              <a:t>ile</a:t>
            </a:r>
            <a:r>
              <a:rPr sz="1800" b="1" spc="-30" dirty="0">
                <a:latin typeface="Trebuchet MS"/>
                <a:cs typeface="Trebuchet MS"/>
              </a:rPr>
              <a:t> </a:t>
            </a:r>
            <a:r>
              <a:rPr sz="1800" b="1" spc="100" dirty="0">
                <a:latin typeface="Trebuchet MS"/>
                <a:cs typeface="Trebuchet MS"/>
              </a:rPr>
              <a:t>özgüvenleri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800" b="1" spc="55" dirty="0">
                <a:latin typeface="Trebuchet MS"/>
                <a:cs typeface="Trebuchet MS"/>
              </a:rPr>
              <a:t>güçlenir.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5615" y="2072639"/>
            <a:ext cx="2859024" cy="178612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6511" y="5071871"/>
            <a:ext cx="2889504" cy="242925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287267" y="5003291"/>
            <a:ext cx="3313429" cy="2585085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360045" marR="351155" algn="ctr">
              <a:lnSpc>
                <a:spcPct val="100000"/>
              </a:lnSpc>
              <a:spcBef>
                <a:spcPts val="254"/>
              </a:spcBef>
            </a:pPr>
            <a:r>
              <a:rPr sz="1800" b="1" spc="100" dirty="0">
                <a:latin typeface="Trebuchet MS"/>
                <a:cs typeface="Trebuchet MS"/>
              </a:rPr>
              <a:t>Çocuklar</a:t>
            </a:r>
            <a:r>
              <a:rPr sz="1800" b="1" spc="10" dirty="0">
                <a:latin typeface="Trebuchet MS"/>
                <a:cs typeface="Trebuchet MS"/>
              </a:rPr>
              <a:t> </a:t>
            </a:r>
            <a:r>
              <a:rPr sz="1800" b="1" spc="110" dirty="0">
                <a:latin typeface="Trebuchet MS"/>
                <a:cs typeface="Trebuchet MS"/>
              </a:rPr>
              <a:t>nasıl</a:t>
            </a:r>
            <a:r>
              <a:rPr sz="1800" b="1" spc="-10" dirty="0">
                <a:latin typeface="Trebuchet MS"/>
                <a:cs typeface="Trebuchet MS"/>
              </a:rPr>
              <a:t> </a:t>
            </a:r>
            <a:r>
              <a:rPr sz="1800" b="1" spc="60" dirty="0">
                <a:latin typeface="Trebuchet MS"/>
                <a:cs typeface="Trebuchet MS"/>
              </a:rPr>
              <a:t>ileti</a:t>
            </a:r>
            <a:r>
              <a:rPr sz="1800" b="1" spc="60" dirty="0">
                <a:latin typeface="Calibri"/>
                <a:cs typeface="Calibri"/>
              </a:rPr>
              <a:t>ş</a:t>
            </a:r>
            <a:r>
              <a:rPr sz="1800" b="1" spc="60" dirty="0">
                <a:latin typeface="Trebuchet MS"/>
                <a:cs typeface="Trebuchet MS"/>
              </a:rPr>
              <a:t>im </a:t>
            </a:r>
            <a:r>
              <a:rPr sz="1800" b="1" spc="-530" dirty="0">
                <a:latin typeface="Trebuchet MS"/>
                <a:cs typeface="Trebuchet MS"/>
              </a:rPr>
              <a:t> </a:t>
            </a:r>
            <a:r>
              <a:rPr sz="1800" b="1" spc="85" dirty="0">
                <a:latin typeface="Trebuchet MS"/>
                <a:cs typeface="Trebuchet MS"/>
              </a:rPr>
              <a:t>kuracaklarını </a:t>
            </a:r>
            <a:r>
              <a:rPr sz="1800" b="1" spc="50" dirty="0">
                <a:latin typeface="Trebuchet MS"/>
                <a:cs typeface="Trebuchet MS"/>
              </a:rPr>
              <a:t>anne- </a:t>
            </a:r>
            <a:r>
              <a:rPr sz="1800" b="1" spc="55" dirty="0">
                <a:latin typeface="Trebuchet MS"/>
                <a:cs typeface="Trebuchet MS"/>
              </a:rPr>
              <a:t> </a:t>
            </a:r>
            <a:r>
              <a:rPr sz="1800" b="1" spc="95" dirty="0">
                <a:latin typeface="Trebuchet MS"/>
                <a:cs typeface="Trebuchet MS"/>
              </a:rPr>
              <a:t>babalarını </a:t>
            </a:r>
            <a:r>
              <a:rPr sz="1800" b="1" spc="60" dirty="0">
                <a:latin typeface="Trebuchet MS"/>
                <a:cs typeface="Trebuchet MS"/>
              </a:rPr>
              <a:t>izleyerek </a:t>
            </a:r>
            <a:r>
              <a:rPr sz="1800" b="1" spc="65" dirty="0">
                <a:latin typeface="Trebuchet MS"/>
                <a:cs typeface="Trebuchet MS"/>
              </a:rPr>
              <a:t> </a:t>
            </a:r>
            <a:r>
              <a:rPr sz="1800" b="1" spc="30" dirty="0">
                <a:latin typeface="Trebuchet MS"/>
                <a:cs typeface="Trebuchet MS"/>
              </a:rPr>
              <a:t>ö</a:t>
            </a:r>
            <a:r>
              <a:rPr sz="1800" b="1" spc="30" dirty="0">
                <a:latin typeface="Calibri"/>
                <a:cs typeface="Calibri"/>
              </a:rPr>
              <a:t>ğ</a:t>
            </a:r>
            <a:r>
              <a:rPr sz="1800" b="1" spc="30" dirty="0">
                <a:latin typeface="Trebuchet MS"/>
                <a:cs typeface="Trebuchet MS"/>
              </a:rPr>
              <a:t>renirler.</a:t>
            </a:r>
            <a:r>
              <a:rPr sz="1800" b="1" spc="-45" dirty="0">
                <a:latin typeface="Trebuchet MS"/>
                <a:cs typeface="Trebuchet MS"/>
              </a:rPr>
              <a:t> </a:t>
            </a:r>
            <a:r>
              <a:rPr sz="1800" b="1" spc="110" dirty="0">
                <a:latin typeface="Trebuchet MS"/>
                <a:cs typeface="Trebuchet MS"/>
              </a:rPr>
              <a:t>Dolayısıyla</a:t>
            </a:r>
            <a:endParaRPr sz="1800">
              <a:latin typeface="Trebuchet MS"/>
              <a:cs typeface="Trebuchet MS"/>
            </a:endParaRPr>
          </a:p>
          <a:p>
            <a:pPr marL="198755" marR="195580" indent="-635" algn="ctr">
              <a:lnSpc>
                <a:spcPct val="100099"/>
              </a:lnSpc>
              <a:spcBef>
                <a:spcPts val="70"/>
              </a:spcBef>
            </a:pPr>
            <a:r>
              <a:rPr sz="1800" b="1" spc="80" dirty="0">
                <a:latin typeface="Trebuchet MS"/>
                <a:cs typeface="Trebuchet MS"/>
              </a:rPr>
              <a:t>çocukların </a:t>
            </a:r>
            <a:r>
              <a:rPr sz="1800" b="1" spc="125" dirty="0">
                <a:latin typeface="Trebuchet MS"/>
                <a:cs typeface="Trebuchet MS"/>
              </a:rPr>
              <a:t>da </a:t>
            </a:r>
            <a:r>
              <a:rPr sz="1800" b="1" spc="130" dirty="0">
                <a:latin typeface="Trebuchet MS"/>
                <a:cs typeface="Trebuchet MS"/>
              </a:rPr>
              <a:t>bu </a:t>
            </a:r>
            <a:r>
              <a:rPr sz="1800" b="1" spc="95" dirty="0">
                <a:latin typeface="Trebuchet MS"/>
                <a:cs typeface="Trebuchet MS"/>
              </a:rPr>
              <a:t>önemli </a:t>
            </a:r>
            <a:r>
              <a:rPr sz="1800" b="1" spc="-530" dirty="0">
                <a:latin typeface="Trebuchet MS"/>
                <a:cs typeface="Trebuchet MS"/>
              </a:rPr>
              <a:t> </a:t>
            </a:r>
            <a:r>
              <a:rPr sz="1800" b="1" spc="50" dirty="0">
                <a:latin typeface="Trebuchet MS"/>
                <a:cs typeface="Trebuchet MS"/>
              </a:rPr>
              <a:t>beceriyi </a:t>
            </a:r>
            <a:r>
              <a:rPr sz="1800" b="1" spc="65" dirty="0">
                <a:latin typeface="Trebuchet MS"/>
                <a:cs typeface="Trebuchet MS"/>
              </a:rPr>
              <a:t>ö</a:t>
            </a:r>
            <a:r>
              <a:rPr sz="1800" b="1" spc="65" dirty="0">
                <a:latin typeface="Calibri"/>
                <a:cs typeface="Calibri"/>
              </a:rPr>
              <a:t>ğ</a:t>
            </a:r>
            <a:r>
              <a:rPr sz="1800" b="1" spc="65" dirty="0">
                <a:latin typeface="Trebuchet MS"/>
                <a:cs typeface="Trebuchet MS"/>
              </a:rPr>
              <a:t>renebilmeleri </a:t>
            </a:r>
            <a:r>
              <a:rPr sz="1800" b="1" spc="70" dirty="0">
                <a:latin typeface="Trebuchet MS"/>
                <a:cs typeface="Trebuchet MS"/>
              </a:rPr>
              <a:t> </a:t>
            </a:r>
            <a:r>
              <a:rPr sz="1800" b="1" spc="60" dirty="0">
                <a:latin typeface="Trebuchet MS"/>
                <a:cs typeface="Trebuchet MS"/>
              </a:rPr>
              <a:t>için</a:t>
            </a:r>
            <a:r>
              <a:rPr sz="1800" b="1" spc="15" dirty="0">
                <a:latin typeface="Trebuchet MS"/>
                <a:cs typeface="Trebuchet MS"/>
              </a:rPr>
              <a:t> </a:t>
            </a:r>
            <a:r>
              <a:rPr sz="1800" b="1" spc="80" dirty="0">
                <a:latin typeface="Trebuchet MS"/>
                <a:cs typeface="Trebuchet MS"/>
              </a:rPr>
              <a:t>anne-babaların</a:t>
            </a:r>
            <a:r>
              <a:rPr sz="1800" b="1" spc="-45" dirty="0">
                <a:latin typeface="Trebuchet MS"/>
                <a:cs typeface="Trebuchet MS"/>
              </a:rPr>
              <a:t> </a:t>
            </a:r>
            <a:r>
              <a:rPr sz="1800" b="1" spc="65" dirty="0">
                <a:latin typeface="Trebuchet MS"/>
                <a:cs typeface="Trebuchet MS"/>
              </a:rPr>
              <a:t>etkin </a:t>
            </a:r>
            <a:r>
              <a:rPr sz="1800" b="1" spc="-525" dirty="0">
                <a:latin typeface="Trebuchet MS"/>
                <a:cs typeface="Trebuchet MS"/>
              </a:rPr>
              <a:t> </a:t>
            </a:r>
            <a:r>
              <a:rPr sz="1800" b="1" spc="50" dirty="0">
                <a:latin typeface="Trebuchet MS"/>
                <a:cs typeface="Trebuchet MS"/>
              </a:rPr>
              <a:t>ileti</a:t>
            </a:r>
            <a:r>
              <a:rPr sz="1800" b="1" spc="50" dirty="0">
                <a:latin typeface="Calibri"/>
                <a:cs typeface="Calibri"/>
              </a:rPr>
              <a:t>ş</a:t>
            </a:r>
            <a:r>
              <a:rPr sz="1800" b="1" spc="50" dirty="0">
                <a:latin typeface="Trebuchet MS"/>
                <a:cs typeface="Trebuchet MS"/>
              </a:rPr>
              <a:t>imciler </a:t>
            </a:r>
            <a:r>
              <a:rPr sz="1800" b="1" spc="125" dirty="0">
                <a:latin typeface="Trebuchet MS"/>
                <a:cs typeface="Trebuchet MS"/>
              </a:rPr>
              <a:t>olması </a:t>
            </a:r>
            <a:r>
              <a:rPr sz="1800" b="1" spc="130" dirty="0">
                <a:latin typeface="Trebuchet MS"/>
                <a:cs typeface="Trebuchet MS"/>
              </a:rPr>
              <a:t> </a:t>
            </a:r>
            <a:r>
              <a:rPr sz="1800" b="1" spc="60" dirty="0">
                <a:latin typeface="Trebuchet MS"/>
                <a:cs typeface="Trebuchet MS"/>
              </a:rPr>
              <a:t>gereklidir.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8144" y="1142440"/>
            <a:ext cx="23780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EŞLER</a:t>
            </a:r>
            <a:r>
              <a:rPr sz="1800" b="1" spc="-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70" dirty="0">
                <a:solidFill>
                  <a:srgbClr val="FF0000"/>
                </a:solidFill>
                <a:latin typeface="Trebuchet MS"/>
                <a:cs typeface="Trebuchet MS"/>
              </a:rPr>
              <a:t>ARASI</a:t>
            </a:r>
            <a:r>
              <a:rPr sz="1800" b="1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40" dirty="0">
                <a:solidFill>
                  <a:srgbClr val="FF0000"/>
                </a:solidFill>
                <a:latin typeface="Trebuchet MS"/>
                <a:cs typeface="Trebuchet MS"/>
              </a:rPr>
              <a:t>İLETİŞİM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7523" y="1574291"/>
            <a:ext cx="2246630" cy="368935"/>
          </a:xfrm>
          <a:prstGeom prst="rect">
            <a:avLst/>
          </a:prstGeom>
          <a:solidFill>
            <a:srgbClr val="FF0000"/>
          </a:solidFill>
          <a:ln w="9144">
            <a:solidFill>
              <a:srgbClr val="00000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75"/>
              </a:spcBef>
            </a:pPr>
            <a:r>
              <a:rPr sz="1800" b="1" spc="130" dirty="0">
                <a:latin typeface="Trebuchet MS"/>
                <a:cs typeface="Trebuchet MS"/>
              </a:rPr>
              <a:t>ZAMAN</a:t>
            </a:r>
            <a:r>
              <a:rPr sz="1800" b="1" spc="-85" dirty="0">
                <a:latin typeface="Trebuchet MS"/>
                <a:cs typeface="Trebuchet MS"/>
              </a:rPr>
              <a:t> </a:t>
            </a:r>
            <a:r>
              <a:rPr sz="1800" b="1" spc="85" dirty="0">
                <a:latin typeface="Trebuchet MS"/>
                <a:cs typeface="Trebuchet MS"/>
              </a:rPr>
              <a:t>AYIRMAK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8036" y="2144267"/>
            <a:ext cx="3310254" cy="3139440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13664" marR="108585" indent="-6350" algn="ctr">
              <a:lnSpc>
                <a:spcPct val="100000"/>
              </a:lnSpc>
              <a:spcBef>
                <a:spcPts val="330"/>
              </a:spcBef>
              <a:tabLst>
                <a:tab pos="2410460" algn="l"/>
              </a:tabLst>
            </a:pPr>
            <a:r>
              <a:rPr sz="1800" b="1" spc="80" dirty="0">
                <a:latin typeface="Trebuchet MS"/>
                <a:cs typeface="Trebuchet MS"/>
              </a:rPr>
              <a:t>Çift </a:t>
            </a:r>
            <a:r>
              <a:rPr sz="1800" b="1" spc="100" dirty="0">
                <a:latin typeface="Trebuchet MS"/>
                <a:cs typeface="Trebuchet MS"/>
              </a:rPr>
              <a:t>olarak </a:t>
            </a:r>
            <a:r>
              <a:rPr sz="1800" b="1" spc="70" dirty="0">
                <a:latin typeface="Trebuchet MS"/>
                <a:cs typeface="Trebuchet MS"/>
              </a:rPr>
              <a:t>birlikte </a:t>
            </a:r>
            <a:r>
              <a:rPr sz="1800" b="1" spc="125" dirty="0">
                <a:latin typeface="Trebuchet MS"/>
                <a:cs typeface="Trebuchet MS"/>
              </a:rPr>
              <a:t>zaman </a:t>
            </a:r>
            <a:r>
              <a:rPr sz="1800" b="1" spc="-530" dirty="0">
                <a:latin typeface="Trebuchet MS"/>
                <a:cs typeface="Trebuchet MS"/>
              </a:rPr>
              <a:t> </a:t>
            </a:r>
            <a:r>
              <a:rPr sz="1800" b="1" spc="95" dirty="0">
                <a:latin typeface="Trebuchet MS"/>
                <a:cs typeface="Trebuchet MS"/>
              </a:rPr>
              <a:t>geçirmek </a:t>
            </a:r>
            <a:r>
              <a:rPr sz="1800" b="1" spc="55" dirty="0">
                <a:latin typeface="Trebuchet MS"/>
                <a:cs typeface="Trebuchet MS"/>
              </a:rPr>
              <a:t>her </a:t>
            </a:r>
            <a:r>
              <a:rPr sz="1800" b="1" spc="60" dirty="0">
                <a:latin typeface="Trebuchet MS"/>
                <a:cs typeface="Trebuchet MS"/>
              </a:rPr>
              <a:t>ili</a:t>
            </a:r>
            <a:r>
              <a:rPr sz="1800" b="1" spc="60" dirty="0">
                <a:latin typeface="Calibri"/>
                <a:cs typeface="Calibri"/>
              </a:rPr>
              <a:t>ş</a:t>
            </a:r>
            <a:r>
              <a:rPr sz="1800" b="1" spc="60" dirty="0">
                <a:latin typeface="Trebuchet MS"/>
                <a:cs typeface="Trebuchet MS"/>
              </a:rPr>
              <a:t>ki için </a:t>
            </a:r>
            <a:r>
              <a:rPr sz="1800" b="1" spc="65" dirty="0">
                <a:latin typeface="Trebuchet MS"/>
                <a:cs typeface="Trebuchet MS"/>
              </a:rPr>
              <a:t> önemlidir. </a:t>
            </a:r>
            <a:r>
              <a:rPr sz="1800" b="1" spc="114" dirty="0">
                <a:latin typeface="Trebuchet MS"/>
                <a:cs typeface="Trebuchet MS"/>
              </a:rPr>
              <a:t>Ancak </a:t>
            </a:r>
            <a:r>
              <a:rPr sz="1800" b="1" spc="55" dirty="0">
                <a:latin typeface="Trebuchet MS"/>
                <a:cs typeface="Trebuchet MS"/>
              </a:rPr>
              <a:t>i</a:t>
            </a:r>
            <a:r>
              <a:rPr sz="1800" b="1" spc="55" dirty="0">
                <a:latin typeface="Calibri"/>
                <a:cs typeface="Calibri"/>
              </a:rPr>
              <a:t>ş</a:t>
            </a:r>
            <a:r>
              <a:rPr sz="1800" b="1" spc="55" dirty="0">
                <a:latin typeface="Trebuchet MS"/>
                <a:cs typeface="Trebuchet MS"/>
              </a:rPr>
              <a:t>in </a:t>
            </a:r>
            <a:r>
              <a:rPr sz="1800" b="1" spc="60" dirty="0">
                <a:latin typeface="Trebuchet MS"/>
                <a:cs typeface="Trebuchet MS"/>
              </a:rPr>
              <a:t> </a:t>
            </a:r>
            <a:r>
              <a:rPr sz="1800" b="1" spc="70" dirty="0">
                <a:latin typeface="Trebuchet MS"/>
                <a:cs typeface="Trebuchet MS"/>
              </a:rPr>
              <a:t>içinde</a:t>
            </a:r>
            <a:r>
              <a:rPr sz="1800" b="1" spc="-30" dirty="0">
                <a:latin typeface="Trebuchet MS"/>
                <a:cs typeface="Trebuchet MS"/>
              </a:rPr>
              <a:t> </a:t>
            </a:r>
            <a:r>
              <a:rPr sz="1800" b="1" spc="80" dirty="0">
                <a:latin typeface="Trebuchet MS"/>
                <a:cs typeface="Trebuchet MS"/>
              </a:rPr>
              <a:t>çocuklar</a:t>
            </a:r>
            <a:r>
              <a:rPr sz="1800" b="1" spc="10" dirty="0">
                <a:latin typeface="Trebuchet MS"/>
                <a:cs typeface="Trebuchet MS"/>
              </a:rPr>
              <a:t> </a:t>
            </a:r>
            <a:r>
              <a:rPr sz="1800" b="1" spc="114" dirty="0">
                <a:latin typeface="Trebuchet MS"/>
                <a:cs typeface="Trebuchet MS"/>
              </a:rPr>
              <a:t>oldu</a:t>
            </a:r>
            <a:r>
              <a:rPr sz="1800" b="1" spc="114" dirty="0">
                <a:latin typeface="Calibri"/>
                <a:cs typeface="Calibri"/>
              </a:rPr>
              <a:t>ğ</a:t>
            </a:r>
            <a:r>
              <a:rPr sz="1800" b="1" spc="114" dirty="0">
                <a:latin typeface="Trebuchet MS"/>
                <a:cs typeface="Trebuchet MS"/>
              </a:rPr>
              <a:t>unda </a:t>
            </a:r>
            <a:r>
              <a:rPr sz="1800" b="1" spc="-530" dirty="0">
                <a:latin typeface="Trebuchet MS"/>
                <a:cs typeface="Trebuchet MS"/>
              </a:rPr>
              <a:t> </a:t>
            </a:r>
            <a:r>
              <a:rPr sz="1800" b="1" spc="130" dirty="0">
                <a:latin typeface="Trebuchet MS"/>
                <a:cs typeface="Trebuchet MS"/>
              </a:rPr>
              <a:t>b</a:t>
            </a:r>
            <a:r>
              <a:rPr sz="1800" b="1" spc="110" dirty="0">
                <a:latin typeface="Trebuchet MS"/>
                <a:cs typeface="Trebuchet MS"/>
              </a:rPr>
              <a:t>a</a:t>
            </a:r>
            <a:r>
              <a:rPr sz="1800" b="1" dirty="0">
                <a:latin typeface="Calibri"/>
                <a:cs typeface="Calibri"/>
              </a:rPr>
              <a:t>ş</a:t>
            </a:r>
            <a:r>
              <a:rPr sz="1800" b="1" spc="145" dirty="0">
                <a:latin typeface="Calibri"/>
                <a:cs typeface="Calibri"/>
              </a:rPr>
              <a:t> </a:t>
            </a:r>
            <a:r>
              <a:rPr sz="1800" b="1" spc="130" dirty="0">
                <a:latin typeface="Trebuchet MS"/>
                <a:cs typeface="Trebuchet MS"/>
              </a:rPr>
              <a:t>b</a:t>
            </a:r>
            <a:r>
              <a:rPr sz="1800" b="1" spc="110" dirty="0">
                <a:latin typeface="Trebuchet MS"/>
                <a:cs typeface="Trebuchet MS"/>
              </a:rPr>
              <a:t>a</a:t>
            </a:r>
            <a:r>
              <a:rPr sz="1800" b="1" dirty="0">
                <a:latin typeface="Calibri"/>
                <a:cs typeface="Calibri"/>
              </a:rPr>
              <a:t>ş</a:t>
            </a:r>
            <a:r>
              <a:rPr sz="1800" b="1" spc="95" dirty="0">
                <a:latin typeface="Trebuchet MS"/>
                <a:cs typeface="Trebuchet MS"/>
              </a:rPr>
              <a:t>a</a:t>
            </a:r>
            <a:r>
              <a:rPr sz="1800" b="1" spc="30" dirty="0">
                <a:latin typeface="Trebuchet MS"/>
                <a:cs typeface="Trebuchet MS"/>
              </a:rPr>
              <a:t> </a:t>
            </a:r>
            <a:r>
              <a:rPr sz="1800" b="1" spc="285" dirty="0">
                <a:latin typeface="Trebuchet MS"/>
                <a:cs typeface="Trebuchet MS"/>
              </a:rPr>
              <a:t>g</a:t>
            </a:r>
            <a:r>
              <a:rPr sz="1800" b="1" spc="-5" dirty="0">
                <a:latin typeface="Trebuchet MS"/>
                <a:cs typeface="Trebuchet MS"/>
              </a:rPr>
              <a:t>e</a:t>
            </a:r>
            <a:r>
              <a:rPr sz="1800" b="1" spc="10" dirty="0">
                <a:latin typeface="Trebuchet MS"/>
                <a:cs typeface="Trebuchet MS"/>
              </a:rPr>
              <a:t>ç</a:t>
            </a:r>
            <a:r>
              <a:rPr sz="1800" b="1" spc="55" dirty="0">
                <a:latin typeface="Trebuchet MS"/>
                <a:cs typeface="Trebuchet MS"/>
              </a:rPr>
              <a:t>i</a:t>
            </a:r>
            <a:r>
              <a:rPr sz="1800" b="1" spc="65" dirty="0">
                <a:latin typeface="Trebuchet MS"/>
                <a:cs typeface="Trebuchet MS"/>
              </a:rPr>
              <a:t>r</a:t>
            </a:r>
            <a:r>
              <a:rPr sz="1800" b="1" spc="-5" dirty="0">
                <a:latin typeface="Trebuchet MS"/>
                <a:cs typeface="Trebuchet MS"/>
              </a:rPr>
              <a:t>e</a:t>
            </a:r>
            <a:r>
              <a:rPr sz="1800" b="1" spc="10" dirty="0">
                <a:latin typeface="Trebuchet MS"/>
                <a:cs typeface="Trebuchet MS"/>
              </a:rPr>
              <a:t>c</a:t>
            </a:r>
            <a:r>
              <a:rPr sz="1800" b="1" spc="-5" dirty="0">
                <a:latin typeface="Trebuchet MS"/>
                <a:cs typeface="Trebuchet MS"/>
              </a:rPr>
              <a:t>e</a:t>
            </a:r>
            <a:r>
              <a:rPr sz="1800" b="1" spc="150" dirty="0">
                <a:latin typeface="Trebuchet MS"/>
                <a:cs typeface="Trebuchet MS"/>
              </a:rPr>
              <a:t>k</a:t>
            </a:r>
            <a:r>
              <a:rPr sz="1800" b="1" dirty="0">
                <a:latin typeface="Trebuchet MS"/>
                <a:cs typeface="Trebuchet MS"/>
              </a:rPr>
              <a:t>	</a:t>
            </a:r>
            <a:r>
              <a:rPr sz="1800" b="1" spc="125" dirty="0">
                <a:latin typeface="Trebuchet MS"/>
                <a:cs typeface="Trebuchet MS"/>
              </a:rPr>
              <a:t>z</a:t>
            </a:r>
            <a:r>
              <a:rPr sz="1800" b="1" spc="105" dirty="0">
                <a:latin typeface="Trebuchet MS"/>
                <a:cs typeface="Trebuchet MS"/>
              </a:rPr>
              <a:t>aman  </a:t>
            </a:r>
            <a:r>
              <a:rPr sz="1800" b="1" spc="130" dirty="0">
                <a:latin typeface="Trebuchet MS"/>
                <a:cs typeface="Trebuchet MS"/>
              </a:rPr>
              <a:t>bulmak</a:t>
            </a:r>
            <a:r>
              <a:rPr sz="1800" b="1" spc="-15" dirty="0">
                <a:latin typeface="Trebuchet MS"/>
                <a:cs typeface="Trebuchet MS"/>
              </a:rPr>
              <a:t> </a:t>
            </a:r>
            <a:r>
              <a:rPr sz="1800" b="1" spc="125" dirty="0">
                <a:latin typeface="Trebuchet MS"/>
                <a:cs typeface="Trebuchet MS"/>
              </a:rPr>
              <a:t>da</a:t>
            </a:r>
            <a:r>
              <a:rPr sz="1800" b="1" spc="25" dirty="0">
                <a:latin typeface="Trebuchet MS"/>
                <a:cs typeface="Trebuchet MS"/>
              </a:rPr>
              <a:t> </a:t>
            </a:r>
            <a:r>
              <a:rPr sz="1800" b="1" spc="105" dirty="0">
                <a:latin typeface="Trebuchet MS"/>
                <a:cs typeface="Trebuchet MS"/>
              </a:rPr>
              <a:t>kolay</a:t>
            </a:r>
            <a:r>
              <a:rPr sz="1800" b="1" dirty="0">
                <a:latin typeface="Trebuchet MS"/>
                <a:cs typeface="Trebuchet MS"/>
              </a:rPr>
              <a:t> </a:t>
            </a:r>
            <a:r>
              <a:rPr sz="1800" b="1" spc="65" dirty="0">
                <a:latin typeface="Trebuchet MS"/>
                <a:cs typeface="Trebuchet MS"/>
              </a:rPr>
              <a:t>olmaz.</a:t>
            </a:r>
            <a:endParaRPr sz="1800">
              <a:latin typeface="Trebuchet MS"/>
              <a:cs typeface="Trebuchet MS"/>
            </a:endParaRPr>
          </a:p>
          <a:p>
            <a:pPr marL="95250" marR="95250" indent="1905" algn="ctr">
              <a:lnSpc>
                <a:spcPct val="100000"/>
              </a:lnSpc>
              <a:spcBef>
                <a:spcPts val="5"/>
              </a:spcBef>
            </a:pPr>
            <a:r>
              <a:rPr sz="1800" b="1" spc="95" dirty="0">
                <a:latin typeface="Trebuchet MS"/>
                <a:cs typeface="Trebuchet MS"/>
              </a:rPr>
              <a:t>Bu </a:t>
            </a:r>
            <a:r>
              <a:rPr sz="1800" b="1" spc="70" dirty="0">
                <a:latin typeface="Trebuchet MS"/>
                <a:cs typeface="Trebuchet MS"/>
              </a:rPr>
              <a:t>nedenle </a:t>
            </a:r>
            <a:r>
              <a:rPr sz="1800" b="1" spc="75" dirty="0">
                <a:latin typeface="Trebuchet MS"/>
                <a:cs typeface="Trebuchet MS"/>
              </a:rPr>
              <a:t>anne-babalar </a:t>
            </a:r>
            <a:r>
              <a:rPr sz="1800" b="1" spc="80" dirty="0">
                <a:latin typeface="Trebuchet MS"/>
                <a:cs typeface="Trebuchet MS"/>
              </a:rPr>
              <a:t> </a:t>
            </a:r>
            <a:r>
              <a:rPr sz="1800" b="1" spc="70" dirty="0">
                <a:latin typeface="Trebuchet MS"/>
                <a:cs typeface="Trebuchet MS"/>
              </a:rPr>
              <a:t>birlikte </a:t>
            </a:r>
            <a:r>
              <a:rPr sz="1800" b="1" spc="55" dirty="0">
                <a:latin typeface="Trebuchet MS"/>
                <a:cs typeface="Trebuchet MS"/>
              </a:rPr>
              <a:t>geçirecekleri </a:t>
            </a:r>
            <a:r>
              <a:rPr sz="1800" b="1" spc="75" dirty="0">
                <a:latin typeface="Trebuchet MS"/>
                <a:cs typeface="Trebuchet MS"/>
              </a:rPr>
              <a:t>özel </a:t>
            </a:r>
            <a:r>
              <a:rPr sz="1800" b="1" spc="80" dirty="0">
                <a:latin typeface="Trebuchet MS"/>
                <a:cs typeface="Trebuchet MS"/>
              </a:rPr>
              <a:t> </a:t>
            </a:r>
            <a:r>
              <a:rPr sz="1800" b="1" spc="125" dirty="0">
                <a:latin typeface="Trebuchet MS"/>
                <a:cs typeface="Trebuchet MS"/>
              </a:rPr>
              <a:t>zaman</a:t>
            </a:r>
            <a:r>
              <a:rPr sz="1800" b="1" spc="-5" dirty="0">
                <a:latin typeface="Trebuchet MS"/>
                <a:cs typeface="Trebuchet MS"/>
              </a:rPr>
              <a:t> </a:t>
            </a:r>
            <a:r>
              <a:rPr sz="1800" b="1" spc="80" dirty="0">
                <a:latin typeface="Trebuchet MS"/>
                <a:cs typeface="Trebuchet MS"/>
              </a:rPr>
              <a:t>dilimlerini</a:t>
            </a:r>
            <a:r>
              <a:rPr sz="1800" b="1" spc="-70" dirty="0">
                <a:latin typeface="Trebuchet MS"/>
                <a:cs typeface="Trebuchet MS"/>
              </a:rPr>
              <a:t> </a:t>
            </a:r>
            <a:r>
              <a:rPr sz="1800" b="1" spc="75" dirty="0">
                <a:latin typeface="Trebuchet MS"/>
                <a:cs typeface="Trebuchet MS"/>
              </a:rPr>
              <a:t>önceden </a:t>
            </a:r>
            <a:r>
              <a:rPr sz="1800" b="1" spc="-530" dirty="0">
                <a:latin typeface="Trebuchet MS"/>
                <a:cs typeface="Trebuchet MS"/>
              </a:rPr>
              <a:t> </a:t>
            </a:r>
            <a:r>
              <a:rPr sz="1800" b="1" spc="45" dirty="0">
                <a:latin typeface="Trebuchet MS"/>
                <a:cs typeface="Trebuchet MS"/>
              </a:rPr>
              <a:t>belirlemelidirler.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2023" y="2142744"/>
            <a:ext cx="2493264" cy="306933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000755" y="5786628"/>
            <a:ext cx="3313429" cy="2310765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113664" marR="105410" algn="ctr">
              <a:lnSpc>
                <a:spcPct val="99600"/>
              </a:lnSpc>
              <a:spcBef>
                <a:spcPts val="355"/>
              </a:spcBef>
            </a:pPr>
            <a:r>
              <a:rPr sz="1800" b="1" spc="110" dirty="0">
                <a:latin typeface="Trebuchet MS"/>
                <a:cs typeface="Trebuchet MS"/>
              </a:rPr>
              <a:t>Önemli</a:t>
            </a:r>
            <a:r>
              <a:rPr sz="1800" b="1" spc="-15" dirty="0">
                <a:latin typeface="Trebuchet MS"/>
                <a:cs typeface="Trebuchet MS"/>
              </a:rPr>
              <a:t> </a:t>
            </a:r>
            <a:r>
              <a:rPr sz="1800" b="1" spc="105" dirty="0">
                <a:latin typeface="Trebuchet MS"/>
                <a:cs typeface="Trebuchet MS"/>
              </a:rPr>
              <a:t>olan</a:t>
            </a:r>
            <a:r>
              <a:rPr sz="1800" b="1" spc="-5" dirty="0">
                <a:latin typeface="Trebuchet MS"/>
                <a:cs typeface="Trebuchet MS"/>
              </a:rPr>
              <a:t> </a:t>
            </a:r>
            <a:r>
              <a:rPr sz="1800" b="1" spc="85" dirty="0">
                <a:latin typeface="Trebuchet MS"/>
                <a:cs typeface="Trebuchet MS"/>
              </a:rPr>
              <a:t>anne-babanın </a:t>
            </a:r>
            <a:r>
              <a:rPr sz="1800" b="1" spc="-525" dirty="0">
                <a:latin typeface="Trebuchet MS"/>
                <a:cs typeface="Trebuchet MS"/>
              </a:rPr>
              <a:t> </a:t>
            </a:r>
            <a:r>
              <a:rPr sz="1800" b="1" spc="90" dirty="0">
                <a:latin typeface="Trebuchet MS"/>
                <a:cs typeface="Trebuchet MS"/>
              </a:rPr>
              <a:t>düzenli </a:t>
            </a:r>
            <a:r>
              <a:rPr sz="1800" b="1" spc="100" dirty="0">
                <a:latin typeface="Trebuchet MS"/>
                <a:cs typeface="Trebuchet MS"/>
              </a:rPr>
              <a:t>olarak </a:t>
            </a:r>
            <a:r>
              <a:rPr sz="1800" b="1" spc="70" dirty="0">
                <a:latin typeface="Trebuchet MS"/>
                <a:cs typeface="Trebuchet MS"/>
              </a:rPr>
              <a:t>birlikte </a:t>
            </a:r>
            <a:r>
              <a:rPr sz="1800" b="1" spc="75" dirty="0">
                <a:latin typeface="Trebuchet MS"/>
                <a:cs typeface="Trebuchet MS"/>
              </a:rPr>
              <a:t> </a:t>
            </a:r>
            <a:r>
              <a:rPr sz="1800" b="1" spc="125" dirty="0">
                <a:latin typeface="Trebuchet MS"/>
                <a:cs typeface="Trebuchet MS"/>
              </a:rPr>
              <a:t>zaman </a:t>
            </a:r>
            <a:r>
              <a:rPr sz="1800" b="1" spc="75" dirty="0">
                <a:latin typeface="Trebuchet MS"/>
                <a:cs typeface="Trebuchet MS"/>
              </a:rPr>
              <a:t>geçirmesidir. </a:t>
            </a:r>
            <a:r>
              <a:rPr sz="1800" b="1" spc="95" dirty="0">
                <a:latin typeface="Trebuchet MS"/>
                <a:cs typeface="Trebuchet MS"/>
              </a:rPr>
              <a:t>Bu </a:t>
            </a:r>
            <a:r>
              <a:rPr sz="1800" b="1" spc="100" dirty="0">
                <a:latin typeface="Trebuchet MS"/>
                <a:cs typeface="Trebuchet MS"/>
              </a:rPr>
              <a:t> </a:t>
            </a:r>
            <a:r>
              <a:rPr sz="1800" b="1" spc="55" dirty="0">
                <a:latin typeface="Trebuchet MS"/>
                <a:cs typeface="Trebuchet MS"/>
              </a:rPr>
              <a:t>her</a:t>
            </a:r>
            <a:r>
              <a:rPr sz="1800" b="1" spc="15" dirty="0">
                <a:latin typeface="Trebuchet MS"/>
                <a:cs typeface="Trebuchet MS"/>
              </a:rPr>
              <a:t> </a:t>
            </a:r>
            <a:r>
              <a:rPr sz="1800" b="1" spc="180" dirty="0">
                <a:latin typeface="Trebuchet MS"/>
                <a:cs typeface="Trebuchet MS"/>
              </a:rPr>
              <a:t>gün</a:t>
            </a:r>
            <a:r>
              <a:rPr sz="1800" b="1" spc="-5" dirty="0">
                <a:latin typeface="Trebuchet MS"/>
                <a:cs typeface="Trebuchet MS"/>
              </a:rPr>
              <a:t> </a:t>
            </a:r>
            <a:r>
              <a:rPr sz="1800" b="1" spc="55" dirty="0">
                <a:latin typeface="Trebuchet MS"/>
                <a:cs typeface="Trebuchet MS"/>
              </a:rPr>
              <a:t>olabilir,</a:t>
            </a:r>
            <a:r>
              <a:rPr sz="1800" b="1" spc="-30" dirty="0">
                <a:latin typeface="Trebuchet MS"/>
                <a:cs typeface="Trebuchet MS"/>
              </a:rPr>
              <a:t> </a:t>
            </a:r>
            <a:r>
              <a:rPr sz="1800" b="1" spc="80" dirty="0">
                <a:latin typeface="Trebuchet MS"/>
                <a:cs typeface="Trebuchet MS"/>
              </a:rPr>
              <a:t>iki</a:t>
            </a:r>
            <a:r>
              <a:rPr sz="1800" b="1" spc="15" dirty="0">
                <a:latin typeface="Trebuchet MS"/>
                <a:cs typeface="Trebuchet MS"/>
              </a:rPr>
              <a:t> </a:t>
            </a:r>
            <a:r>
              <a:rPr sz="1800" b="1" spc="145" dirty="0">
                <a:latin typeface="Trebuchet MS"/>
                <a:cs typeface="Trebuchet MS"/>
              </a:rPr>
              <a:t>günde </a:t>
            </a:r>
            <a:r>
              <a:rPr sz="1800" b="1" spc="-530" dirty="0">
                <a:latin typeface="Trebuchet MS"/>
                <a:cs typeface="Trebuchet MS"/>
              </a:rPr>
              <a:t> </a:t>
            </a:r>
            <a:r>
              <a:rPr sz="1800" b="1" spc="85" dirty="0">
                <a:latin typeface="Trebuchet MS"/>
                <a:cs typeface="Trebuchet MS"/>
              </a:rPr>
              <a:t>bir </a:t>
            </a:r>
            <a:r>
              <a:rPr sz="1800" b="1" spc="50" dirty="0">
                <a:latin typeface="Trebuchet MS"/>
                <a:cs typeface="Trebuchet MS"/>
              </a:rPr>
              <a:t>olabilir, </a:t>
            </a:r>
            <a:r>
              <a:rPr sz="1800" b="1" spc="95" dirty="0">
                <a:latin typeface="Trebuchet MS"/>
                <a:cs typeface="Trebuchet MS"/>
              </a:rPr>
              <a:t>haftada </a:t>
            </a:r>
            <a:r>
              <a:rPr sz="1800" b="1" spc="85" dirty="0">
                <a:latin typeface="Trebuchet MS"/>
                <a:cs typeface="Trebuchet MS"/>
              </a:rPr>
              <a:t>bir </a:t>
            </a:r>
            <a:r>
              <a:rPr sz="1800" b="1" spc="90" dirty="0">
                <a:latin typeface="Trebuchet MS"/>
                <a:cs typeface="Trebuchet MS"/>
              </a:rPr>
              <a:t> </a:t>
            </a:r>
            <a:r>
              <a:rPr sz="1800" b="1" spc="50" dirty="0">
                <a:latin typeface="Trebuchet MS"/>
                <a:cs typeface="Trebuchet MS"/>
              </a:rPr>
              <a:t>olabilir, </a:t>
            </a:r>
            <a:r>
              <a:rPr sz="1800" b="1" spc="90" dirty="0">
                <a:latin typeface="Trebuchet MS"/>
                <a:cs typeface="Trebuchet MS"/>
              </a:rPr>
              <a:t>yani </a:t>
            </a:r>
            <a:r>
              <a:rPr sz="1800" b="1" spc="80" dirty="0">
                <a:latin typeface="Trebuchet MS"/>
                <a:cs typeface="Trebuchet MS"/>
              </a:rPr>
              <a:t>anne-baba </a:t>
            </a:r>
            <a:r>
              <a:rPr sz="1800" b="1" spc="85" dirty="0">
                <a:latin typeface="Trebuchet MS"/>
                <a:cs typeface="Trebuchet MS"/>
              </a:rPr>
              <a:t> </a:t>
            </a:r>
            <a:r>
              <a:rPr sz="1800" b="1" spc="60" dirty="0">
                <a:latin typeface="Trebuchet MS"/>
                <a:cs typeface="Trebuchet MS"/>
              </a:rPr>
              <a:t>için </a:t>
            </a:r>
            <a:r>
              <a:rPr sz="1800" b="1" spc="75" dirty="0">
                <a:latin typeface="Trebuchet MS"/>
                <a:cs typeface="Trebuchet MS"/>
              </a:rPr>
              <a:t>ne </a:t>
            </a:r>
            <a:r>
              <a:rPr sz="1800" b="1" spc="60" dirty="0">
                <a:latin typeface="Calibri"/>
                <a:cs typeface="Calibri"/>
              </a:rPr>
              <a:t>ş</a:t>
            </a:r>
            <a:r>
              <a:rPr sz="1800" b="1" spc="60" dirty="0">
                <a:latin typeface="Trebuchet MS"/>
                <a:cs typeface="Trebuchet MS"/>
              </a:rPr>
              <a:t>ekilde </a:t>
            </a:r>
            <a:r>
              <a:rPr sz="1800" b="1" spc="160" dirty="0">
                <a:latin typeface="Trebuchet MS"/>
                <a:cs typeface="Trebuchet MS"/>
              </a:rPr>
              <a:t>uygunsa </a:t>
            </a:r>
            <a:r>
              <a:rPr sz="1800" b="1" spc="130" dirty="0">
                <a:latin typeface="Trebuchet MS"/>
                <a:cs typeface="Trebuchet MS"/>
              </a:rPr>
              <a:t>o </a:t>
            </a:r>
            <a:r>
              <a:rPr sz="1800" b="1" spc="135" dirty="0">
                <a:latin typeface="Trebuchet MS"/>
                <a:cs typeface="Trebuchet MS"/>
              </a:rPr>
              <a:t> </a:t>
            </a:r>
            <a:r>
              <a:rPr sz="1800" b="1" spc="60" dirty="0">
                <a:latin typeface="Calibri"/>
                <a:cs typeface="Calibri"/>
              </a:rPr>
              <a:t>ş</a:t>
            </a:r>
            <a:r>
              <a:rPr sz="1800" b="1" spc="60" dirty="0">
                <a:latin typeface="Trebuchet MS"/>
                <a:cs typeface="Trebuchet MS"/>
              </a:rPr>
              <a:t>ekilde</a:t>
            </a:r>
            <a:r>
              <a:rPr sz="1800" b="1" spc="5" dirty="0">
                <a:latin typeface="Trebuchet MS"/>
                <a:cs typeface="Trebuchet MS"/>
              </a:rPr>
              <a:t> </a:t>
            </a:r>
            <a:r>
              <a:rPr sz="1800" b="1" spc="60" dirty="0">
                <a:latin typeface="Trebuchet MS"/>
                <a:cs typeface="Trebuchet MS"/>
              </a:rPr>
              <a:t>ayarlanabilir.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615" y="5644896"/>
            <a:ext cx="2322576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8144" y="1142440"/>
            <a:ext cx="23780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EŞLER</a:t>
            </a:r>
            <a:r>
              <a:rPr sz="1800" b="1" spc="-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70" dirty="0">
                <a:solidFill>
                  <a:srgbClr val="FF0000"/>
                </a:solidFill>
                <a:latin typeface="Trebuchet MS"/>
                <a:cs typeface="Trebuchet MS"/>
              </a:rPr>
              <a:t>ARASI</a:t>
            </a:r>
            <a:r>
              <a:rPr sz="1800" b="1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40" dirty="0">
                <a:solidFill>
                  <a:srgbClr val="FF0000"/>
                </a:solidFill>
                <a:latin typeface="Trebuchet MS"/>
                <a:cs typeface="Trebuchet MS"/>
              </a:rPr>
              <a:t>İLETİŞİM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7523" y="1574291"/>
            <a:ext cx="2246630" cy="368935"/>
          </a:xfrm>
          <a:prstGeom prst="rect">
            <a:avLst/>
          </a:prstGeom>
          <a:solidFill>
            <a:srgbClr val="FF0000"/>
          </a:solidFill>
          <a:ln w="9144">
            <a:solidFill>
              <a:srgbClr val="00000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75"/>
              </a:spcBef>
            </a:pPr>
            <a:r>
              <a:rPr sz="1800" b="1" spc="130" dirty="0">
                <a:latin typeface="Trebuchet MS"/>
                <a:cs typeface="Trebuchet MS"/>
              </a:rPr>
              <a:t>ZAMAN</a:t>
            </a:r>
            <a:r>
              <a:rPr sz="1800" b="1" spc="-85" dirty="0">
                <a:latin typeface="Trebuchet MS"/>
                <a:cs typeface="Trebuchet MS"/>
              </a:rPr>
              <a:t> </a:t>
            </a:r>
            <a:r>
              <a:rPr sz="1800" b="1" spc="85" dirty="0">
                <a:latin typeface="Trebuchet MS"/>
                <a:cs typeface="Trebuchet MS"/>
              </a:rPr>
              <a:t>AYIRMAK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8140" y="2144267"/>
            <a:ext cx="3359150" cy="2862580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353060" marR="352425" indent="3810" algn="ctr">
              <a:lnSpc>
                <a:spcPts val="2090"/>
              </a:lnSpc>
              <a:spcBef>
                <a:spcPts val="459"/>
              </a:spcBef>
            </a:pPr>
            <a:r>
              <a:rPr sz="1800" b="1" spc="95" dirty="0">
                <a:latin typeface="Trebuchet MS"/>
                <a:cs typeface="Trebuchet MS"/>
              </a:rPr>
              <a:t>Bu</a:t>
            </a:r>
            <a:r>
              <a:rPr sz="1800" b="1" spc="10" dirty="0">
                <a:latin typeface="Trebuchet MS"/>
                <a:cs typeface="Trebuchet MS"/>
              </a:rPr>
              <a:t> </a:t>
            </a:r>
            <a:r>
              <a:rPr sz="1800" b="1" spc="75" dirty="0">
                <a:latin typeface="Trebuchet MS"/>
                <a:cs typeface="Trebuchet MS"/>
              </a:rPr>
              <a:t>özel</a:t>
            </a:r>
            <a:r>
              <a:rPr sz="1800" b="1" spc="5" dirty="0">
                <a:latin typeface="Trebuchet MS"/>
                <a:cs typeface="Trebuchet MS"/>
              </a:rPr>
              <a:t> </a:t>
            </a:r>
            <a:r>
              <a:rPr sz="1800" b="1" spc="125" dirty="0">
                <a:latin typeface="Trebuchet MS"/>
                <a:cs typeface="Trebuchet MS"/>
              </a:rPr>
              <a:t>zaman</a:t>
            </a:r>
            <a:r>
              <a:rPr sz="1800" b="1" spc="10" dirty="0">
                <a:latin typeface="Trebuchet MS"/>
                <a:cs typeface="Trebuchet MS"/>
              </a:rPr>
              <a:t> </a:t>
            </a:r>
            <a:r>
              <a:rPr sz="1800" b="1" spc="70" dirty="0">
                <a:latin typeface="Trebuchet MS"/>
                <a:cs typeface="Trebuchet MS"/>
              </a:rPr>
              <a:t>birlikte </a:t>
            </a:r>
            <a:r>
              <a:rPr sz="1800" b="1" spc="-530" dirty="0">
                <a:latin typeface="Trebuchet MS"/>
                <a:cs typeface="Trebuchet MS"/>
              </a:rPr>
              <a:t> </a:t>
            </a:r>
            <a:r>
              <a:rPr sz="1800" b="1" spc="70" dirty="0">
                <a:latin typeface="Trebuchet MS"/>
                <a:cs typeface="Trebuchet MS"/>
              </a:rPr>
              <a:t>konu</a:t>
            </a:r>
            <a:r>
              <a:rPr sz="1800" b="1" spc="70" dirty="0">
                <a:latin typeface="Calibri"/>
                <a:cs typeface="Calibri"/>
              </a:rPr>
              <a:t>ş</a:t>
            </a:r>
            <a:r>
              <a:rPr sz="1800" b="1" spc="70" dirty="0">
                <a:latin typeface="Trebuchet MS"/>
                <a:cs typeface="Trebuchet MS"/>
              </a:rPr>
              <a:t>arak,</a:t>
            </a:r>
            <a:r>
              <a:rPr sz="1800" b="1" spc="-30" dirty="0">
                <a:latin typeface="Trebuchet MS"/>
                <a:cs typeface="Trebuchet MS"/>
              </a:rPr>
              <a:t> </a:t>
            </a:r>
            <a:r>
              <a:rPr sz="1800" b="1" spc="70" dirty="0">
                <a:latin typeface="Trebuchet MS"/>
                <a:cs typeface="Trebuchet MS"/>
              </a:rPr>
              <a:t>beraber</a:t>
            </a:r>
            <a:r>
              <a:rPr sz="1800" b="1" spc="5" dirty="0">
                <a:latin typeface="Trebuchet MS"/>
                <a:cs typeface="Trebuchet MS"/>
              </a:rPr>
              <a:t> </a:t>
            </a:r>
            <a:r>
              <a:rPr sz="1800" b="1" spc="85" dirty="0">
                <a:latin typeface="Trebuchet MS"/>
                <a:cs typeface="Trebuchet MS"/>
              </a:rPr>
              <a:t>bir</a:t>
            </a:r>
            <a:endParaRPr sz="1800">
              <a:latin typeface="Trebuchet MS"/>
              <a:cs typeface="Trebuchet MS"/>
            </a:endParaRPr>
          </a:p>
          <a:p>
            <a:pPr marL="191770" marR="186690" indent="-3810" algn="ctr">
              <a:lnSpc>
                <a:spcPct val="100000"/>
              </a:lnSpc>
              <a:spcBef>
                <a:spcPts val="15"/>
              </a:spcBef>
              <a:tabLst>
                <a:tab pos="2440305" algn="l"/>
              </a:tabLst>
            </a:pPr>
            <a:r>
              <a:rPr sz="1800" b="1" spc="60" dirty="0">
                <a:latin typeface="Trebuchet MS"/>
                <a:cs typeface="Trebuchet MS"/>
              </a:rPr>
              <a:t>aktiviteye</a:t>
            </a:r>
            <a:r>
              <a:rPr sz="1800" b="1" spc="-20" dirty="0">
                <a:latin typeface="Trebuchet MS"/>
                <a:cs typeface="Trebuchet MS"/>
              </a:rPr>
              <a:t> </a:t>
            </a:r>
            <a:r>
              <a:rPr sz="1800" b="1" spc="85" dirty="0">
                <a:latin typeface="Trebuchet MS"/>
                <a:cs typeface="Trebuchet MS"/>
              </a:rPr>
              <a:t>katılarak</a:t>
            </a:r>
            <a:r>
              <a:rPr sz="1800" b="1" spc="-35" dirty="0">
                <a:latin typeface="Trebuchet MS"/>
                <a:cs typeface="Trebuchet MS"/>
              </a:rPr>
              <a:t> </a:t>
            </a:r>
            <a:r>
              <a:rPr sz="1800" b="1" spc="95" dirty="0">
                <a:latin typeface="Trebuchet MS"/>
                <a:cs typeface="Trebuchet MS"/>
              </a:rPr>
              <a:t>ya</a:t>
            </a:r>
            <a:r>
              <a:rPr sz="1800" b="1" spc="30" dirty="0">
                <a:latin typeface="Trebuchet MS"/>
                <a:cs typeface="Trebuchet MS"/>
              </a:rPr>
              <a:t> </a:t>
            </a:r>
            <a:r>
              <a:rPr sz="1800" b="1" spc="120" dirty="0">
                <a:latin typeface="Trebuchet MS"/>
                <a:cs typeface="Trebuchet MS"/>
              </a:rPr>
              <a:t>da </a:t>
            </a:r>
            <a:r>
              <a:rPr sz="1800" b="1" spc="-530" dirty="0">
                <a:latin typeface="Trebuchet MS"/>
                <a:cs typeface="Trebuchet MS"/>
              </a:rPr>
              <a:t> </a:t>
            </a:r>
            <a:r>
              <a:rPr sz="1800" b="1" spc="95" dirty="0">
                <a:latin typeface="Trebuchet MS"/>
                <a:cs typeface="Trebuchet MS"/>
              </a:rPr>
              <a:t>anne </a:t>
            </a:r>
            <a:r>
              <a:rPr sz="1800" b="1" spc="70" dirty="0">
                <a:latin typeface="Trebuchet MS"/>
                <a:cs typeface="Trebuchet MS"/>
              </a:rPr>
              <a:t>ve </a:t>
            </a:r>
            <a:r>
              <a:rPr sz="1800" b="1" spc="114" dirty="0">
                <a:latin typeface="Trebuchet MS"/>
                <a:cs typeface="Trebuchet MS"/>
              </a:rPr>
              <a:t>babanın </a:t>
            </a:r>
            <a:r>
              <a:rPr sz="1800" b="1" spc="55" dirty="0">
                <a:latin typeface="Trebuchet MS"/>
                <a:cs typeface="Trebuchet MS"/>
              </a:rPr>
              <a:t>her </a:t>
            </a:r>
            <a:r>
              <a:rPr sz="1800" b="1" spc="60" dirty="0">
                <a:latin typeface="Trebuchet MS"/>
                <a:cs typeface="Trebuchet MS"/>
              </a:rPr>
              <a:t> </a:t>
            </a:r>
            <a:r>
              <a:rPr sz="1800" b="1" spc="105" dirty="0">
                <a:latin typeface="Trebuchet MS"/>
                <a:cs typeface="Trebuchet MS"/>
              </a:rPr>
              <a:t>ikisinin</a:t>
            </a:r>
            <a:r>
              <a:rPr sz="1800" b="1" spc="-15" dirty="0">
                <a:latin typeface="Trebuchet MS"/>
                <a:cs typeface="Trebuchet MS"/>
              </a:rPr>
              <a:t> </a:t>
            </a:r>
            <a:r>
              <a:rPr sz="1800" b="1" spc="85" dirty="0">
                <a:latin typeface="Trebuchet MS"/>
                <a:cs typeface="Trebuchet MS"/>
              </a:rPr>
              <a:t>de</a:t>
            </a:r>
            <a:r>
              <a:rPr sz="1800" b="1" spc="45" dirty="0">
                <a:latin typeface="Trebuchet MS"/>
                <a:cs typeface="Trebuchet MS"/>
              </a:rPr>
              <a:t> </a:t>
            </a:r>
            <a:r>
              <a:rPr sz="1800" b="1" spc="114" dirty="0">
                <a:latin typeface="Trebuchet MS"/>
                <a:cs typeface="Trebuchet MS"/>
              </a:rPr>
              <a:t>ilgisini	</a:t>
            </a:r>
            <a:r>
              <a:rPr sz="1800" b="1" spc="50" dirty="0">
                <a:latin typeface="Trebuchet MS"/>
                <a:cs typeface="Trebuchet MS"/>
              </a:rPr>
              <a:t>çeken </a:t>
            </a:r>
            <a:r>
              <a:rPr sz="1800" b="1" spc="-530" dirty="0">
                <a:latin typeface="Trebuchet MS"/>
                <a:cs typeface="Trebuchet MS"/>
              </a:rPr>
              <a:t> </a:t>
            </a:r>
            <a:r>
              <a:rPr sz="1800" b="1" spc="110" dirty="0">
                <a:latin typeface="Trebuchet MS"/>
                <a:cs typeface="Trebuchet MS"/>
              </a:rPr>
              <a:t>herhangi</a:t>
            </a:r>
            <a:r>
              <a:rPr sz="1800" b="1" spc="-50" dirty="0">
                <a:latin typeface="Trebuchet MS"/>
                <a:cs typeface="Trebuchet MS"/>
              </a:rPr>
              <a:t> </a:t>
            </a:r>
            <a:r>
              <a:rPr sz="1800" b="1" spc="85" dirty="0">
                <a:latin typeface="Trebuchet MS"/>
                <a:cs typeface="Trebuchet MS"/>
              </a:rPr>
              <a:t>bir</a:t>
            </a:r>
            <a:r>
              <a:rPr sz="1800" b="1" dirty="0">
                <a:latin typeface="Trebuchet MS"/>
                <a:cs typeface="Trebuchet MS"/>
              </a:rPr>
              <a:t> </a:t>
            </a:r>
            <a:r>
              <a:rPr sz="1800" b="1" spc="35" dirty="0">
                <a:latin typeface="Calibri"/>
                <a:cs typeface="Calibri"/>
              </a:rPr>
              <a:t>ş</a:t>
            </a:r>
            <a:r>
              <a:rPr sz="1800" b="1" spc="35" dirty="0">
                <a:latin typeface="Trebuchet MS"/>
                <a:cs typeface="Trebuchet MS"/>
              </a:rPr>
              <a:t>eyi</a:t>
            </a:r>
            <a:r>
              <a:rPr sz="1800" b="1" spc="25" dirty="0">
                <a:latin typeface="Trebuchet MS"/>
                <a:cs typeface="Trebuchet MS"/>
              </a:rPr>
              <a:t> </a:t>
            </a:r>
            <a:r>
              <a:rPr sz="1800" b="1" spc="105" dirty="0">
                <a:latin typeface="Trebuchet MS"/>
                <a:cs typeface="Trebuchet MS"/>
              </a:rPr>
              <a:t>yaparak </a:t>
            </a:r>
            <a:r>
              <a:rPr sz="1800" b="1" spc="-530" dirty="0">
                <a:latin typeface="Trebuchet MS"/>
                <a:cs typeface="Trebuchet MS"/>
              </a:rPr>
              <a:t> </a:t>
            </a:r>
            <a:r>
              <a:rPr sz="1800" b="1" spc="50" dirty="0">
                <a:latin typeface="Trebuchet MS"/>
                <a:cs typeface="Trebuchet MS"/>
              </a:rPr>
              <a:t>geçirilebilir. </a:t>
            </a:r>
            <a:r>
              <a:rPr sz="1800" b="1" spc="110" dirty="0">
                <a:latin typeface="Trebuchet MS"/>
                <a:cs typeface="Trebuchet MS"/>
              </a:rPr>
              <a:t>Önemli </a:t>
            </a:r>
            <a:r>
              <a:rPr sz="1800" b="1" spc="100" dirty="0">
                <a:latin typeface="Trebuchet MS"/>
                <a:cs typeface="Trebuchet MS"/>
              </a:rPr>
              <a:t>olan </a:t>
            </a:r>
            <a:r>
              <a:rPr sz="1800" b="1" spc="-530" dirty="0">
                <a:latin typeface="Trebuchet MS"/>
                <a:cs typeface="Trebuchet MS"/>
              </a:rPr>
              <a:t> </a:t>
            </a:r>
            <a:r>
              <a:rPr sz="1800" b="1" spc="130" dirty="0">
                <a:latin typeface="Trebuchet MS"/>
                <a:cs typeface="Trebuchet MS"/>
              </a:rPr>
              <a:t>bu </a:t>
            </a:r>
            <a:r>
              <a:rPr sz="1800" b="1" spc="105" dirty="0">
                <a:latin typeface="Trebuchet MS"/>
                <a:cs typeface="Trebuchet MS"/>
              </a:rPr>
              <a:t>sürenin </a:t>
            </a:r>
            <a:r>
              <a:rPr sz="1800" b="1" spc="85" dirty="0">
                <a:latin typeface="Trebuchet MS"/>
                <a:cs typeface="Trebuchet MS"/>
              </a:rPr>
              <a:t>bir </a:t>
            </a:r>
            <a:r>
              <a:rPr sz="1800" b="1" spc="90" dirty="0">
                <a:latin typeface="Trebuchet MS"/>
                <a:cs typeface="Trebuchet MS"/>
              </a:rPr>
              <a:t>biçimde </a:t>
            </a:r>
            <a:r>
              <a:rPr sz="1800" b="1" spc="95" dirty="0">
                <a:latin typeface="Trebuchet MS"/>
                <a:cs typeface="Trebuchet MS"/>
              </a:rPr>
              <a:t> </a:t>
            </a:r>
            <a:r>
              <a:rPr sz="1800" b="1" spc="55" dirty="0">
                <a:latin typeface="Trebuchet MS"/>
                <a:cs typeface="Trebuchet MS"/>
              </a:rPr>
              <a:t>ileti</a:t>
            </a:r>
            <a:r>
              <a:rPr sz="1800" b="1" spc="55" dirty="0">
                <a:latin typeface="Calibri"/>
                <a:cs typeface="Calibri"/>
              </a:rPr>
              <a:t>ş</a:t>
            </a:r>
            <a:r>
              <a:rPr sz="1800" b="1" spc="55" dirty="0">
                <a:latin typeface="Trebuchet MS"/>
                <a:cs typeface="Trebuchet MS"/>
              </a:rPr>
              <a:t>im </a:t>
            </a:r>
            <a:r>
              <a:rPr sz="1800" b="1" spc="80" dirty="0">
                <a:latin typeface="Trebuchet MS"/>
                <a:cs typeface="Trebuchet MS"/>
              </a:rPr>
              <a:t>içerisinde </a:t>
            </a:r>
            <a:r>
              <a:rPr sz="1800" b="1" spc="85" dirty="0">
                <a:latin typeface="Trebuchet MS"/>
                <a:cs typeface="Trebuchet MS"/>
              </a:rPr>
              <a:t> </a:t>
            </a:r>
            <a:r>
              <a:rPr sz="1800" b="1" spc="70" dirty="0">
                <a:latin typeface="Trebuchet MS"/>
                <a:cs typeface="Trebuchet MS"/>
              </a:rPr>
              <a:t>geçirilmesidir.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44011" y="5359908"/>
            <a:ext cx="3313429" cy="2585085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327025" marR="314960" indent="-5080" algn="ctr">
              <a:lnSpc>
                <a:spcPct val="100000"/>
              </a:lnSpc>
              <a:spcBef>
                <a:spcPts val="334"/>
              </a:spcBef>
            </a:pPr>
            <a:r>
              <a:rPr sz="1800" b="1" spc="114" dirty="0">
                <a:latin typeface="Trebuchet MS"/>
                <a:cs typeface="Trebuchet MS"/>
              </a:rPr>
              <a:t>Ancak </a:t>
            </a:r>
            <a:r>
              <a:rPr sz="1800" b="1" spc="75" dirty="0">
                <a:latin typeface="Trebuchet MS"/>
                <a:cs typeface="Trebuchet MS"/>
              </a:rPr>
              <a:t>özel </a:t>
            </a:r>
            <a:r>
              <a:rPr sz="1800" b="1" spc="125" dirty="0">
                <a:latin typeface="Trebuchet MS"/>
                <a:cs typeface="Trebuchet MS"/>
              </a:rPr>
              <a:t>zaman </a:t>
            </a:r>
            <a:r>
              <a:rPr sz="1800" b="1" spc="130" dirty="0">
                <a:latin typeface="Trebuchet MS"/>
                <a:cs typeface="Trebuchet MS"/>
              </a:rPr>
              <a:t> </a:t>
            </a:r>
            <a:r>
              <a:rPr sz="1800" b="1" spc="80" dirty="0">
                <a:latin typeface="Trebuchet MS"/>
                <a:cs typeface="Trebuchet MS"/>
              </a:rPr>
              <a:t>kendili</a:t>
            </a:r>
            <a:r>
              <a:rPr sz="1800" b="1" spc="80" dirty="0">
                <a:latin typeface="Calibri"/>
                <a:cs typeface="Calibri"/>
              </a:rPr>
              <a:t>ğ</a:t>
            </a:r>
            <a:r>
              <a:rPr sz="1800" b="1" spc="80" dirty="0">
                <a:latin typeface="Trebuchet MS"/>
                <a:cs typeface="Trebuchet MS"/>
              </a:rPr>
              <a:t>inden</a:t>
            </a:r>
            <a:r>
              <a:rPr sz="1800" b="1" spc="-50" dirty="0">
                <a:latin typeface="Trebuchet MS"/>
                <a:cs typeface="Trebuchet MS"/>
              </a:rPr>
              <a:t> </a:t>
            </a:r>
            <a:r>
              <a:rPr sz="1800" b="1" spc="65" dirty="0">
                <a:latin typeface="Trebuchet MS"/>
                <a:cs typeface="Trebuchet MS"/>
              </a:rPr>
              <a:t>olu</a:t>
            </a:r>
            <a:r>
              <a:rPr sz="1800" b="1" spc="65" dirty="0">
                <a:latin typeface="Calibri"/>
                <a:cs typeface="Calibri"/>
              </a:rPr>
              <a:t>ş</a:t>
            </a:r>
            <a:r>
              <a:rPr sz="1800" b="1" spc="65" dirty="0">
                <a:latin typeface="Trebuchet MS"/>
                <a:cs typeface="Trebuchet MS"/>
              </a:rPr>
              <a:t>maz, </a:t>
            </a:r>
            <a:r>
              <a:rPr sz="1800" b="1" spc="-525" dirty="0">
                <a:latin typeface="Trebuchet MS"/>
                <a:cs typeface="Trebuchet MS"/>
              </a:rPr>
              <a:t> </a:t>
            </a:r>
            <a:r>
              <a:rPr sz="1800" b="1" spc="114" dirty="0">
                <a:latin typeface="Trebuchet MS"/>
                <a:cs typeface="Trebuchet MS"/>
              </a:rPr>
              <a:t>planlanması </a:t>
            </a:r>
            <a:r>
              <a:rPr sz="1800" b="1" spc="70" dirty="0">
                <a:latin typeface="Trebuchet MS"/>
                <a:cs typeface="Trebuchet MS"/>
              </a:rPr>
              <a:t>ve </a:t>
            </a:r>
            <a:r>
              <a:rPr sz="1800" b="1" spc="55" dirty="0">
                <a:latin typeface="Trebuchet MS"/>
                <a:cs typeface="Trebuchet MS"/>
              </a:rPr>
              <a:t>her </a:t>
            </a:r>
            <a:r>
              <a:rPr sz="1800" b="1" spc="80" dirty="0">
                <a:latin typeface="Trebuchet MS"/>
                <a:cs typeface="Trebuchet MS"/>
              </a:rPr>
              <a:t>iki </a:t>
            </a:r>
            <a:r>
              <a:rPr sz="1800" b="1" spc="-530" dirty="0">
                <a:latin typeface="Trebuchet MS"/>
                <a:cs typeface="Trebuchet MS"/>
              </a:rPr>
              <a:t> </a:t>
            </a:r>
            <a:r>
              <a:rPr sz="1800" b="1" spc="65" dirty="0">
                <a:latin typeface="Trebuchet MS"/>
                <a:cs typeface="Trebuchet MS"/>
              </a:rPr>
              <a:t>ebeveyn</a:t>
            </a:r>
            <a:r>
              <a:rPr sz="1800" b="1" spc="40" dirty="0">
                <a:latin typeface="Trebuchet MS"/>
                <a:cs typeface="Trebuchet MS"/>
              </a:rPr>
              <a:t> </a:t>
            </a:r>
            <a:r>
              <a:rPr sz="1800" b="1" spc="90" dirty="0">
                <a:latin typeface="Trebuchet MS"/>
                <a:cs typeface="Trebuchet MS"/>
              </a:rPr>
              <a:t>tarafından</a:t>
            </a:r>
            <a:endParaRPr sz="1800">
              <a:latin typeface="Trebuchet MS"/>
              <a:cs typeface="Trebuchet MS"/>
            </a:endParaRPr>
          </a:p>
          <a:p>
            <a:pPr marL="321310" marR="309880" algn="ctr">
              <a:lnSpc>
                <a:spcPts val="2160"/>
              </a:lnSpc>
            </a:pPr>
            <a:r>
              <a:rPr sz="1800" b="1" spc="130" dirty="0">
                <a:latin typeface="Trebuchet MS"/>
                <a:cs typeface="Trebuchet MS"/>
              </a:rPr>
              <a:t>korunması</a:t>
            </a:r>
            <a:r>
              <a:rPr sz="1800" b="1" spc="-50" dirty="0">
                <a:latin typeface="Trebuchet MS"/>
                <a:cs typeface="Trebuchet MS"/>
              </a:rPr>
              <a:t> </a:t>
            </a:r>
            <a:r>
              <a:rPr sz="1800" b="1" spc="50" dirty="0">
                <a:latin typeface="Trebuchet MS"/>
                <a:cs typeface="Trebuchet MS"/>
              </a:rPr>
              <a:t>gerekir.</a:t>
            </a:r>
            <a:r>
              <a:rPr sz="1800" b="1" spc="-45" dirty="0">
                <a:latin typeface="Trebuchet MS"/>
                <a:cs typeface="Trebuchet MS"/>
              </a:rPr>
              <a:t> </a:t>
            </a:r>
            <a:r>
              <a:rPr sz="1800" b="1" spc="65" dirty="0">
                <a:latin typeface="Trebuchet MS"/>
                <a:cs typeface="Trebuchet MS"/>
              </a:rPr>
              <a:t>Ba</a:t>
            </a:r>
            <a:r>
              <a:rPr sz="1800" b="1" spc="65" dirty="0">
                <a:latin typeface="Calibri"/>
                <a:cs typeface="Calibri"/>
              </a:rPr>
              <a:t>ş </a:t>
            </a:r>
            <a:r>
              <a:rPr sz="1800" b="1" spc="-390" dirty="0">
                <a:latin typeface="Calibri"/>
                <a:cs typeface="Calibri"/>
              </a:rPr>
              <a:t> </a:t>
            </a:r>
            <a:r>
              <a:rPr sz="1800" b="1" spc="85" dirty="0">
                <a:latin typeface="Trebuchet MS"/>
                <a:cs typeface="Trebuchet MS"/>
              </a:rPr>
              <a:t>ba</a:t>
            </a:r>
            <a:r>
              <a:rPr sz="1800" b="1" spc="85" dirty="0">
                <a:latin typeface="Calibri"/>
                <a:cs typeface="Calibri"/>
              </a:rPr>
              <a:t>ş</a:t>
            </a:r>
            <a:r>
              <a:rPr sz="1800" b="1" spc="85" dirty="0">
                <a:latin typeface="Trebuchet MS"/>
                <a:cs typeface="Trebuchet MS"/>
              </a:rPr>
              <a:t>a</a:t>
            </a:r>
            <a:r>
              <a:rPr sz="1800" b="1" spc="15" dirty="0">
                <a:latin typeface="Trebuchet MS"/>
                <a:cs typeface="Trebuchet MS"/>
              </a:rPr>
              <a:t> </a:t>
            </a:r>
            <a:r>
              <a:rPr sz="1800" b="1" spc="75" dirty="0">
                <a:latin typeface="Trebuchet MS"/>
                <a:cs typeface="Trebuchet MS"/>
              </a:rPr>
              <a:t>zaman,</a:t>
            </a:r>
            <a:r>
              <a:rPr sz="1800" b="1" spc="10" dirty="0">
                <a:latin typeface="Trebuchet MS"/>
                <a:cs typeface="Trebuchet MS"/>
              </a:rPr>
              <a:t> </a:t>
            </a:r>
            <a:r>
              <a:rPr sz="1800" b="1" spc="55" dirty="0">
                <a:latin typeface="Trebuchet MS"/>
                <a:cs typeface="Trebuchet MS"/>
              </a:rPr>
              <a:t>ileti</a:t>
            </a:r>
            <a:r>
              <a:rPr sz="1800" b="1" spc="55" dirty="0">
                <a:latin typeface="Calibri"/>
                <a:cs typeface="Calibri"/>
              </a:rPr>
              <a:t>ş</a:t>
            </a:r>
            <a:r>
              <a:rPr sz="1800" b="1" spc="55" dirty="0">
                <a:latin typeface="Trebuchet MS"/>
                <a:cs typeface="Trebuchet MS"/>
              </a:rPr>
              <a:t>im</a:t>
            </a:r>
            <a:endParaRPr sz="1800">
              <a:latin typeface="Trebuchet MS"/>
              <a:cs typeface="Trebuchet MS"/>
            </a:endParaRPr>
          </a:p>
          <a:p>
            <a:pPr marL="247650" marR="245745" indent="7620" algn="ctr">
              <a:lnSpc>
                <a:spcPct val="100000"/>
              </a:lnSpc>
            </a:pPr>
            <a:r>
              <a:rPr sz="1800" b="1" spc="90" dirty="0">
                <a:latin typeface="Trebuchet MS"/>
                <a:cs typeface="Trebuchet MS"/>
              </a:rPr>
              <a:t>kanallarının </a:t>
            </a:r>
            <a:r>
              <a:rPr sz="1800" b="1" spc="80" dirty="0">
                <a:latin typeface="Trebuchet MS"/>
                <a:cs typeface="Trebuchet MS"/>
              </a:rPr>
              <a:t>açık </a:t>
            </a:r>
            <a:r>
              <a:rPr sz="1800" b="1" spc="85" dirty="0">
                <a:latin typeface="Trebuchet MS"/>
                <a:cs typeface="Trebuchet MS"/>
              </a:rPr>
              <a:t> </a:t>
            </a:r>
            <a:r>
              <a:rPr sz="1800" b="1" spc="105" dirty="0">
                <a:latin typeface="Trebuchet MS"/>
                <a:cs typeface="Trebuchet MS"/>
              </a:rPr>
              <a:t>tutulması</a:t>
            </a:r>
            <a:r>
              <a:rPr sz="1800" b="1" spc="-60" dirty="0">
                <a:latin typeface="Trebuchet MS"/>
                <a:cs typeface="Trebuchet MS"/>
              </a:rPr>
              <a:t> </a:t>
            </a:r>
            <a:r>
              <a:rPr sz="1800" b="1" spc="105" dirty="0">
                <a:latin typeface="Trebuchet MS"/>
                <a:cs typeface="Trebuchet MS"/>
              </a:rPr>
              <a:t>açısından</a:t>
            </a:r>
            <a:r>
              <a:rPr sz="1800" b="1" spc="-10" dirty="0">
                <a:latin typeface="Trebuchet MS"/>
                <a:cs typeface="Trebuchet MS"/>
              </a:rPr>
              <a:t> </a:t>
            </a:r>
            <a:r>
              <a:rPr sz="1800" b="1" spc="160" dirty="0">
                <a:latin typeface="Trebuchet MS"/>
                <a:cs typeface="Trebuchet MS"/>
              </a:rPr>
              <a:t>son </a:t>
            </a:r>
            <a:r>
              <a:rPr sz="1800" b="1" spc="-530" dirty="0">
                <a:latin typeface="Trebuchet MS"/>
                <a:cs typeface="Trebuchet MS"/>
              </a:rPr>
              <a:t> </a:t>
            </a:r>
            <a:r>
              <a:rPr sz="1800" b="1" spc="40" dirty="0">
                <a:latin typeface="Trebuchet MS"/>
                <a:cs typeface="Trebuchet MS"/>
              </a:rPr>
              <a:t>derece</a:t>
            </a:r>
            <a:r>
              <a:rPr sz="1800" b="1" spc="45" dirty="0">
                <a:latin typeface="Trebuchet MS"/>
                <a:cs typeface="Trebuchet MS"/>
              </a:rPr>
              <a:t> </a:t>
            </a:r>
            <a:r>
              <a:rPr sz="1800" b="1" spc="60" dirty="0">
                <a:latin typeface="Trebuchet MS"/>
                <a:cs typeface="Trebuchet MS"/>
              </a:rPr>
              <a:t>önemlidir.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2142" y="2359268"/>
            <a:ext cx="1464648" cy="246601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6383" y="5644896"/>
            <a:ext cx="2273807" cy="193852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8144" y="1142440"/>
            <a:ext cx="23780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EŞLER</a:t>
            </a:r>
            <a:r>
              <a:rPr sz="1800" b="1" spc="-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70" dirty="0">
                <a:solidFill>
                  <a:srgbClr val="FF0000"/>
                </a:solidFill>
                <a:latin typeface="Trebuchet MS"/>
                <a:cs typeface="Trebuchet MS"/>
              </a:rPr>
              <a:t>ARASI</a:t>
            </a:r>
            <a:r>
              <a:rPr sz="1800" b="1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40" dirty="0">
                <a:solidFill>
                  <a:srgbClr val="FF0000"/>
                </a:solidFill>
                <a:latin typeface="Trebuchet MS"/>
                <a:cs typeface="Trebuchet MS"/>
              </a:rPr>
              <a:t>İLETİŞİM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30779" y="1574291"/>
            <a:ext cx="1838325" cy="368935"/>
          </a:xfrm>
          <a:prstGeom prst="rect">
            <a:avLst/>
          </a:prstGeom>
          <a:solidFill>
            <a:srgbClr val="FF0000"/>
          </a:solidFill>
          <a:ln w="9144">
            <a:solidFill>
              <a:srgbClr val="00000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75"/>
              </a:spcBef>
            </a:pPr>
            <a:r>
              <a:rPr sz="1800" b="1" spc="50" dirty="0">
                <a:latin typeface="Trebuchet MS"/>
                <a:cs typeface="Trebuchet MS"/>
              </a:rPr>
              <a:t>ETKİN</a:t>
            </a:r>
            <a:r>
              <a:rPr sz="1800" b="1" spc="-85" dirty="0">
                <a:latin typeface="Trebuchet MS"/>
                <a:cs typeface="Trebuchet MS"/>
              </a:rPr>
              <a:t> </a:t>
            </a:r>
            <a:r>
              <a:rPr sz="1800" b="1" spc="40" dirty="0">
                <a:latin typeface="Trebuchet MS"/>
                <a:cs typeface="Trebuchet MS"/>
              </a:rPr>
              <a:t>İLETİŞİM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1395" y="2287523"/>
            <a:ext cx="3785870" cy="2862580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114935" marR="106045" indent="-4445" algn="ctr">
              <a:lnSpc>
                <a:spcPct val="99200"/>
              </a:lnSpc>
              <a:spcBef>
                <a:spcPts val="345"/>
              </a:spcBef>
            </a:pPr>
            <a:r>
              <a:rPr sz="1800" b="1" spc="85" dirty="0">
                <a:latin typeface="Trebuchet MS"/>
                <a:cs typeface="Trebuchet MS"/>
              </a:rPr>
              <a:t>Anne-baba </a:t>
            </a:r>
            <a:r>
              <a:rPr sz="1800" b="1" spc="110" dirty="0">
                <a:latin typeface="Trebuchet MS"/>
                <a:cs typeface="Trebuchet MS"/>
              </a:rPr>
              <a:t>arasındaki </a:t>
            </a:r>
            <a:r>
              <a:rPr sz="1800" b="1" spc="114" dirty="0">
                <a:latin typeface="Trebuchet MS"/>
                <a:cs typeface="Trebuchet MS"/>
              </a:rPr>
              <a:t> </a:t>
            </a:r>
            <a:r>
              <a:rPr sz="1800" b="1" spc="60" dirty="0">
                <a:latin typeface="Trebuchet MS"/>
                <a:cs typeface="Trebuchet MS"/>
              </a:rPr>
              <a:t>ileti</a:t>
            </a:r>
            <a:r>
              <a:rPr sz="1800" b="1" spc="60" dirty="0">
                <a:latin typeface="Calibri"/>
                <a:cs typeface="Calibri"/>
              </a:rPr>
              <a:t>ş</a:t>
            </a:r>
            <a:r>
              <a:rPr sz="1800" b="1" spc="60" dirty="0">
                <a:latin typeface="Trebuchet MS"/>
                <a:cs typeface="Trebuchet MS"/>
              </a:rPr>
              <a:t>imin </a:t>
            </a:r>
            <a:r>
              <a:rPr sz="1800" b="1" spc="85" dirty="0">
                <a:latin typeface="Trebuchet MS"/>
                <a:cs typeface="Trebuchet MS"/>
              </a:rPr>
              <a:t>bir </a:t>
            </a:r>
            <a:r>
              <a:rPr sz="1800" b="1" spc="55" dirty="0">
                <a:latin typeface="Trebuchet MS"/>
                <a:cs typeface="Trebuchet MS"/>
              </a:rPr>
              <a:t>di</a:t>
            </a:r>
            <a:r>
              <a:rPr sz="1800" b="1" spc="55" dirty="0">
                <a:latin typeface="Calibri"/>
                <a:cs typeface="Calibri"/>
              </a:rPr>
              <a:t>ğ</a:t>
            </a:r>
            <a:r>
              <a:rPr sz="1800" b="1" spc="55" dirty="0">
                <a:latin typeface="Trebuchet MS"/>
                <a:cs typeface="Trebuchet MS"/>
              </a:rPr>
              <a:t>er </a:t>
            </a:r>
            <a:r>
              <a:rPr sz="1800" b="1" spc="95" dirty="0">
                <a:latin typeface="Trebuchet MS"/>
                <a:cs typeface="Trebuchet MS"/>
              </a:rPr>
              <a:t>önemli </a:t>
            </a:r>
            <a:r>
              <a:rPr sz="1800" b="1" spc="100" dirty="0">
                <a:latin typeface="Trebuchet MS"/>
                <a:cs typeface="Trebuchet MS"/>
              </a:rPr>
              <a:t> </a:t>
            </a:r>
            <a:r>
              <a:rPr sz="1800" b="1" spc="135" dirty="0">
                <a:latin typeface="Trebuchet MS"/>
                <a:cs typeface="Trebuchet MS"/>
              </a:rPr>
              <a:t>kısmı </a:t>
            </a:r>
            <a:r>
              <a:rPr sz="1800" b="1" spc="125" dirty="0">
                <a:latin typeface="Trebuchet MS"/>
                <a:cs typeface="Trebuchet MS"/>
              </a:rPr>
              <a:t>da </a:t>
            </a:r>
            <a:r>
              <a:rPr sz="1800" b="1" spc="135" dirty="0">
                <a:latin typeface="Trebuchet MS"/>
                <a:cs typeface="Trebuchet MS"/>
              </a:rPr>
              <a:t>bu </a:t>
            </a:r>
            <a:r>
              <a:rPr sz="1800" b="1" spc="65" dirty="0">
                <a:latin typeface="Trebuchet MS"/>
                <a:cs typeface="Trebuchet MS"/>
              </a:rPr>
              <a:t>ileti</a:t>
            </a:r>
            <a:r>
              <a:rPr sz="1800" b="1" spc="65" dirty="0">
                <a:latin typeface="Calibri"/>
                <a:cs typeface="Calibri"/>
              </a:rPr>
              <a:t>ş</a:t>
            </a:r>
            <a:r>
              <a:rPr sz="1800" b="1" spc="65" dirty="0">
                <a:latin typeface="Trebuchet MS"/>
                <a:cs typeface="Trebuchet MS"/>
              </a:rPr>
              <a:t>imin </a:t>
            </a:r>
            <a:r>
              <a:rPr sz="1800" b="1" spc="114" dirty="0">
                <a:latin typeface="Trebuchet MS"/>
                <a:cs typeface="Trebuchet MS"/>
              </a:rPr>
              <a:t>nasıl </a:t>
            </a:r>
            <a:r>
              <a:rPr sz="1800" b="1" spc="120" dirty="0">
                <a:latin typeface="Trebuchet MS"/>
                <a:cs typeface="Trebuchet MS"/>
              </a:rPr>
              <a:t> </a:t>
            </a:r>
            <a:r>
              <a:rPr sz="1800" b="1" spc="65" dirty="0">
                <a:latin typeface="Trebuchet MS"/>
                <a:cs typeface="Trebuchet MS"/>
              </a:rPr>
              <a:t>etkin </a:t>
            </a:r>
            <a:r>
              <a:rPr sz="1800" b="1" spc="85" dirty="0">
                <a:latin typeface="Trebuchet MS"/>
                <a:cs typeface="Trebuchet MS"/>
              </a:rPr>
              <a:t>bir </a:t>
            </a:r>
            <a:r>
              <a:rPr sz="1800" b="1" spc="60" dirty="0">
                <a:latin typeface="Calibri"/>
                <a:cs typeface="Calibri"/>
              </a:rPr>
              <a:t>ş</a:t>
            </a:r>
            <a:r>
              <a:rPr sz="1800" b="1" spc="60" dirty="0">
                <a:latin typeface="Trebuchet MS"/>
                <a:cs typeface="Trebuchet MS"/>
              </a:rPr>
              <a:t>ekilde </a:t>
            </a:r>
            <a:r>
              <a:rPr sz="1800" b="1" spc="65" dirty="0">
                <a:latin typeface="Trebuchet MS"/>
                <a:cs typeface="Trebuchet MS"/>
              </a:rPr>
              <a:t> </a:t>
            </a:r>
            <a:r>
              <a:rPr sz="1800" b="1" spc="75" dirty="0">
                <a:latin typeface="Trebuchet MS"/>
                <a:cs typeface="Trebuchet MS"/>
              </a:rPr>
              <a:t>kurulabilece</a:t>
            </a:r>
            <a:r>
              <a:rPr sz="1800" b="1" spc="75" dirty="0">
                <a:latin typeface="Calibri"/>
                <a:cs typeface="Calibri"/>
              </a:rPr>
              <a:t>ğ</a:t>
            </a:r>
            <a:r>
              <a:rPr sz="1800" b="1" spc="75" dirty="0">
                <a:latin typeface="Trebuchet MS"/>
                <a:cs typeface="Trebuchet MS"/>
              </a:rPr>
              <a:t>inin</a:t>
            </a:r>
            <a:r>
              <a:rPr sz="1800" b="1" spc="-90" dirty="0">
                <a:latin typeface="Trebuchet MS"/>
                <a:cs typeface="Trebuchet MS"/>
              </a:rPr>
              <a:t> </a:t>
            </a:r>
            <a:r>
              <a:rPr sz="1800" b="1" spc="75" dirty="0">
                <a:latin typeface="Trebuchet MS"/>
                <a:cs typeface="Trebuchet MS"/>
              </a:rPr>
              <a:t>bilinmesidir.</a:t>
            </a:r>
            <a:endParaRPr sz="1800">
              <a:latin typeface="Trebuchet MS"/>
              <a:cs typeface="Trebuchet MS"/>
            </a:endParaRPr>
          </a:p>
          <a:p>
            <a:pPr marL="121285" marR="113664" algn="ctr">
              <a:lnSpc>
                <a:spcPct val="100000"/>
              </a:lnSpc>
            </a:pPr>
            <a:r>
              <a:rPr sz="1800" b="1" spc="80" dirty="0">
                <a:latin typeface="Trebuchet MS"/>
                <a:cs typeface="Trebuchet MS"/>
              </a:rPr>
              <a:t>Anne-babalar</a:t>
            </a:r>
            <a:r>
              <a:rPr sz="1800" b="1" spc="-5" dirty="0">
                <a:latin typeface="Trebuchet MS"/>
                <a:cs typeface="Trebuchet MS"/>
              </a:rPr>
              <a:t> </a:t>
            </a:r>
            <a:r>
              <a:rPr sz="1800" b="1" spc="65" dirty="0">
                <a:latin typeface="Trebuchet MS"/>
                <a:cs typeface="Trebuchet MS"/>
              </a:rPr>
              <a:t>etkin</a:t>
            </a:r>
            <a:r>
              <a:rPr sz="1800" b="1" spc="45" dirty="0">
                <a:latin typeface="Trebuchet MS"/>
                <a:cs typeface="Trebuchet MS"/>
              </a:rPr>
              <a:t> </a:t>
            </a:r>
            <a:r>
              <a:rPr sz="1800" b="1" spc="85" dirty="0">
                <a:latin typeface="Trebuchet MS"/>
                <a:cs typeface="Trebuchet MS"/>
              </a:rPr>
              <a:t>bir</a:t>
            </a:r>
            <a:r>
              <a:rPr sz="1800" b="1" spc="-25" dirty="0">
                <a:latin typeface="Trebuchet MS"/>
                <a:cs typeface="Trebuchet MS"/>
              </a:rPr>
              <a:t> </a:t>
            </a:r>
            <a:r>
              <a:rPr sz="1800" b="1" spc="60" dirty="0">
                <a:latin typeface="Trebuchet MS"/>
                <a:cs typeface="Trebuchet MS"/>
              </a:rPr>
              <a:t>ileti</a:t>
            </a:r>
            <a:r>
              <a:rPr sz="1800" b="1" spc="60" dirty="0">
                <a:latin typeface="Calibri"/>
                <a:cs typeface="Calibri"/>
              </a:rPr>
              <a:t>ş</a:t>
            </a:r>
            <a:r>
              <a:rPr sz="1800" b="1" spc="60" dirty="0">
                <a:latin typeface="Trebuchet MS"/>
                <a:cs typeface="Trebuchet MS"/>
              </a:rPr>
              <a:t>im </a:t>
            </a:r>
            <a:r>
              <a:rPr sz="1800" b="1" spc="-525" dirty="0">
                <a:latin typeface="Trebuchet MS"/>
                <a:cs typeface="Trebuchet MS"/>
              </a:rPr>
              <a:t> </a:t>
            </a:r>
            <a:r>
              <a:rPr sz="1800" b="1" spc="95" dirty="0">
                <a:latin typeface="Trebuchet MS"/>
                <a:cs typeface="Trebuchet MS"/>
              </a:rPr>
              <a:t>kuramazsa, </a:t>
            </a:r>
            <a:r>
              <a:rPr sz="1800" b="1" spc="130" dirty="0">
                <a:latin typeface="Trebuchet MS"/>
                <a:cs typeface="Trebuchet MS"/>
              </a:rPr>
              <a:t>büyük </a:t>
            </a:r>
            <a:r>
              <a:rPr sz="1800" b="1" spc="100" dirty="0">
                <a:latin typeface="Trebuchet MS"/>
                <a:cs typeface="Trebuchet MS"/>
              </a:rPr>
              <a:t>olasılıkla </a:t>
            </a:r>
            <a:r>
              <a:rPr sz="1800" b="1" spc="105" dirty="0">
                <a:latin typeface="Trebuchet MS"/>
                <a:cs typeface="Trebuchet MS"/>
              </a:rPr>
              <a:t> </a:t>
            </a:r>
            <a:r>
              <a:rPr sz="1800" b="1" spc="95" dirty="0">
                <a:latin typeface="Trebuchet MS"/>
                <a:cs typeface="Trebuchet MS"/>
              </a:rPr>
              <a:t>ba</a:t>
            </a:r>
            <a:r>
              <a:rPr sz="1800" b="1" spc="95" dirty="0">
                <a:latin typeface="Calibri"/>
                <a:cs typeface="Calibri"/>
              </a:rPr>
              <a:t>ş</a:t>
            </a:r>
            <a:r>
              <a:rPr sz="1800" b="1" spc="95" dirty="0">
                <a:latin typeface="Trebuchet MS"/>
                <a:cs typeface="Trebuchet MS"/>
              </a:rPr>
              <a:t>arısız</a:t>
            </a:r>
            <a:r>
              <a:rPr sz="1800" b="1" spc="-20" dirty="0">
                <a:latin typeface="Trebuchet MS"/>
                <a:cs typeface="Trebuchet MS"/>
              </a:rPr>
              <a:t> </a:t>
            </a:r>
            <a:r>
              <a:rPr sz="1800" b="1" spc="55" dirty="0">
                <a:latin typeface="Trebuchet MS"/>
                <a:cs typeface="Trebuchet MS"/>
              </a:rPr>
              <a:t>ileti</a:t>
            </a:r>
            <a:r>
              <a:rPr sz="1800" b="1" spc="55" dirty="0">
                <a:latin typeface="Calibri"/>
                <a:cs typeface="Calibri"/>
              </a:rPr>
              <a:t>ş</a:t>
            </a:r>
            <a:r>
              <a:rPr sz="1800" b="1" spc="55" dirty="0">
                <a:latin typeface="Trebuchet MS"/>
                <a:cs typeface="Trebuchet MS"/>
              </a:rPr>
              <a:t>im</a:t>
            </a:r>
            <a:r>
              <a:rPr sz="1800" b="1" spc="-30" dirty="0">
                <a:latin typeface="Trebuchet MS"/>
                <a:cs typeface="Trebuchet MS"/>
              </a:rPr>
              <a:t> </a:t>
            </a:r>
            <a:r>
              <a:rPr sz="1800" b="1" spc="75" dirty="0">
                <a:latin typeface="Trebuchet MS"/>
                <a:cs typeface="Trebuchet MS"/>
              </a:rPr>
              <a:t>yöntemlerini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1800" b="1" spc="85" dirty="0">
                <a:latin typeface="Trebuchet MS"/>
                <a:cs typeface="Trebuchet MS"/>
              </a:rPr>
              <a:t>çocuklarına</a:t>
            </a:r>
            <a:r>
              <a:rPr sz="1800" b="1" spc="-15" dirty="0">
                <a:latin typeface="Trebuchet MS"/>
                <a:cs typeface="Trebuchet MS"/>
              </a:rPr>
              <a:t> </a:t>
            </a:r>
            <a:r>
              <a:rPr sz="1800" b="1" spc="125" dirty="0">
                <a:latin typeface="Trebuchet MS"/>
                <a:cs typeface="Trebuchet MS"/>
              </a:rPr>
              <a:t>da</a:t>
            </a:r>
            <a:endParaRPr sz="1800">
              <a:latin typeface="Trebuchet MS"/>
              <a:cs typeface="Trebuchet MS"/>
            </a:endParaRPr>
          </a:p>
          <a:p>
            <a:pPr marL="2540" algn="ctr">
              <a:lnSpc>
                <a:spcPct val="100000"/>
              </a:lnSpc>
            </a:pPr>
            <a:r>
              <a:rPr sz="1800" b="1" spc="65" dirty="0">
                <a:latin typeface="Trebuchet MS"/>
                <a:cs typeface="Trebuchet MS"/>
              </a:rPr>
              <a:t>aktaracaklardır.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5255" y="2286000"/>
            <a:ext cx="1712976" cy="26670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01395" y="5430011"/>
            <a:ext cx="6144895" cy="2801620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0170" marR="161925">
              <a:lnSpc>
                <a:spcPct val="101000"/>
              </a:lnSpc>
              <a:spcBef>
                <a:spcPts val="260"/>
              </a:spcBef>
            </a:pPr>
            <a:r>
              <a:rPr sz="1600" b="1" spc="80" dirty="0">
                <a:latin typeface="Trebuchet MS"/>
                <a:cs typeface="Trebuchet MS"/>
              </a:rPr>
              <a:t>Etkin </a:t>
            </a:r>
            <a:r>
              <a:rPr sz="1600" b="1" spc="55" dirty="0">
                <a:latin typeface="Trebuchet MS"/>
                <a:cs typeface="Trebuchet MS"/>
              </a:rPr>
              <a:t>ileti</a:t>
            </a:r>
            <a:r>
              <a:rPr sz="1600" b="1" spc="55" dirty="0">
                <a:latin typeface="Calibri"/>
                <a:cs typeface="Calibri"/>
              </a:rPr>
              <a:t>ş</a:t>
            </a:r>
            <a:r>
              <a:rPr sz="1600" b="1" spc="55" dirty="0">
                <a:latin typeface="Trebuchet MS"/>
                <a:cs typeface="Trebuchet MS"/>
              </a:rPr>
              <a:t>im </a:t>
            </a:r>
            <a:r>
              <a:rPr sz="1600" b="1" spc="60" dirty="0">
                <a:latin typeface="Trebuchet MS"/>
                <a:cs typeface="Trebuchet MS"/>
              </a:rPr>
              <a:t>için </a:t>
            </a:r>
            <a:r>
              <a:rPr sz="1600" b="1" spc="90" dirty="0">
                <a:latin typeface="Trebuchet MS"/>
                <a:cs typeface="Trebuchet MS"/>
              </a:rPr>
              <a:t>sözler </a:t>
            </a:r>
            <a:r>
              <a:rPr sz="1600" b="1" spc="70" dirty="0">
                <a:latin typeface="Trebuchet MS"/>
                <a:cs typeface="Trebuchet MS"/>
              </a:rPr>
              <a:t>davranı</a:t>
            </a:r>
            <a:r>
              <a:rPr sz="1600" b="1" spc="70" dirty="0">
                <a:latin typeface="Calibri"/>
                <a:cs typeface="Calibri"/>
              </a:rPr>
              <a:t>ş</a:t>
            </a:r>
            <a:r>
              <a:rPr sz="1600" b="1" spc="70" dirty="0">
                <a:latin typeface="Trebuchet MS"/>
                <a:cs typeface="Trebuchet MS"/>
              </a:rPr>
              <a:t>larla </a:t>
            </a:r>
            <a:r>
              <a:rPr sz="1600" b="1" spc="30" dirty="0">
                <a:latin typeface="Trebuchet MS"/>
                <a:cs typeface="Trebuchet MS"/>
              </a:rPr>
              <a:t>e</a:t>
            </a:r>
            <a:r>
              <a:rPr sz="1600" b="1" spc="30" dirty="0">
                <a:latin typeface="Calibri"/>
                <a:cs typeface="Calibri"/>
              </a:rPr>
              <a:t>ş</a:t>
            </a:r>
            <a:r>
              <a:rPr sz="1600" b="1" spc="30" dirty="0">
                <a:latin typeface="Trebuchet MS"/>
                <a:cs typeface="Trebuchet MS"/>
              </a:rPr>
              <a:t>le</a:t>
            </a:r>
            <a:r>
              <a:rPr sz="1600" b="1" spc="30" dirty="0">
                <a:latin typeface="Calibri"/>
                <a:cs typeface="Calibri"/>
              </a:rPr>
              <a:t>ş</a:t>
            </a:r>
            <a:r>
              <a:rPr sz="1600" b="1" spc="30" dirty="0">
                <a:latin typeface="Trebuchet MS"/>
                <a:cs typeface="Trebuchet MS"/>
              </a:rPr>
              <a:t>melidir. </a:t>
            </a:r>
            <a:r>
              <a:rPr sz="1600" b="1" spc="35" dirty="0">
                <a:latin typeface="Trebuchet MS"/>
                <a:cs typeface="Trebuchet MS"/>
              </a:rPr>
              <a:t> </a:t>
            </a:r>
            <a:r>
              <a:rPr sz="1600" b="1" spc="75" dirty="0">
                <a:latin typeface="Trebuchet MS"/>
                <a:cs typeface="Trebuchet MS"/>
              </a:rPr>
              <a:t>Örne</a:t>
            </a:r>
            <a:r>
              <a:rPr sz="1600" b="1" spc="75" dirty="0">
                <a:latin typeface="Calibri"/>
                <a:cs typeface="Calibri"/>
              </a:rPr>
              <a:t>ğ</a:t>
            </a:r>
            <a:r>
              <a:rPr sz="1600" b="1" spc="75" dirty="0">
                <a:latin typeface="Trebuchet MS"/>
                <a:cs typeface="Trebuchet MS"/>
              </a:rPr>
              <a:t>in </a:t>
            </a:r>
            <a:r>
              <a:rPr sz="1600" b="1" spc="80" dirty="0">
                <a:latin typeface="Trebuchet MS"/>
                <a:cs typeface="Trebuchet MS"/>
              </a:rPr>
              <a:t>anne </a:t>
            </a:r>
            <a:r>
              <a:rPr sz="1600" b="1" spc="95" dirty="0">
                <a:latin typeface="Trebuchet MS"/>
                <a:cs typeface="Trebuchet MS"/>
              </a:rPr>
              <a:t>ya </a:t>
            </a:r>
            <a:r>
              <a:rPr sz="1600" b="1" spc="105" dirty="0">
                <a:latin typeface="Trebuchet MS"/>
                <a:cs typeface="Trebuchet MS"/>
              </a:rPr>
              <a:t>da babadan </a:t>
            </a:r>
            <a:r>
              <a:rPr sz="1600" b="1" spc="60" dirty="0">
                <a:latin typeface="Trebuchet MS"/>
                <a:cs typeface="Trebuchet MS"/>
              </a:rPr>
              <a:t>biri </a:t>
            </a:r>
            <a:r>
              <a:rPr sz="1600" b="1" spc="45" dirty="0">
                <a:latin typeface="Trebuchet MS"/>
                <a:cs typeface="Trebuchet MS"/>
              </a:rPr>
              <a:t>di</a:t>
            </a:r>
            <a:r>
              <a:rPr sz="1600" b="1" spc="45" dirty="0">
                <a:latin typeface="Calibri"/>
                <a:cs typeface="Calibri"/>
              </a:rPr>
              <a:t>ğ</a:t>
            </a:r>
            <a:r>
              <a:rPr sz="1600" b="1" spc="45" dirty="0">
                <a:latin typeface="Trebuchet MS"/>
                <a:cs typeface="Trebuchet MS"/>
              </a:rPr>
              <a:t>erine </a:t>
            </a:r>
            <a:r>
              <a:rPr sz="1600" b="1" spc="60" dirty="0">
                <a:latin typeface="Trebuchet MS"/>
                <a:cs typeface="Trebuchet MS"/>
              </a:rPr>
              <a:t>hiç </a:t>
            </a:r>
            <a:r>
              <a:rPr sz="1600" b="1" spc="114" dirty="0">
                <a:latin typeface="Trebuchet MS"/>
                <a:cs typeface="Trebuchet MS"/>
              </a:rPr>
              <a:t>kızgın </a:t>
            </a:r>
            <a:r>
              <a:rPr sz="1600" b="1" spc="120" dirty="0">
                <a:latin typeface="Trebuchet MS"/>
                <a:cs typeface="Trebuchet MS"/>
              </a:rPr>
              <a:t> </a:t>
            </a:r>
            <a:r>
              <a:rPr sz="1600" b="1" spc="80" dirty="0">
                <a:latin typeface="Trebuchet MS"/>
                <a:cs typeface="Trebuchet MS"/>
              </a:rPr>
              <a:t>olmadı</a:t>
            </a:r>
            <a:r>
              <a:rPr sz="1600" b="1" spc="80" dirty="0">
                <a:latin typeface="Calibri"/>
                <a:cs typeface="Calibri"/>
              </a:rPr>
              <a:t>ğ</a:t>
            </a:r>
            <a:r>
              <a:rPr sz="1600" b="1" spc="80" dirty="0">
                <a:latin typeface="Trebuchet MS"/>
                <a:cs typeface="Trebuchet MS"/>
              </a:rPr>
              <a:t>ını </a:t>
            </a:r>
            <a:r>
              <a:rPr sz="1600" b="1" spc="70" dirty="0">
                <a:latin typeface="Trebuchet MS"/>
                <a:cs typeface="Trebuchet MS"/>
              </a:rPr>
              <a:t>söylüyor, </a:t>
            </a:r>
            <a:r>
              <a:rPr sz="1600" b="1" spc="90" dirty="0">
                <a:latin typeface="Trebuchet MS"/>
                <a:cs typeface="Trebuchet MS"/>
              </a:rPr>
              <a:t>ancak </a:t>
            </a:r>
            <a:r>
              <a:rPr sz="1600" b="1" spc="80" dirty="0">
                <a:latin typeface="Trebuchet MS"/>
                <a:cs typeface="Trebuchet MS"/>
              </a:rPr>
              <a:t>aynı </a:t>
            </a:r>
            <a:r>
              <a:rPr sz="1600" b="1" spc="114" dirty="0">
                <a:latin typeface="Trebuchet MS"/>
                <a:cs typeface="Trebuchet MS"/>
              </a:rPr>
              <a:t>zamanda </a:t>
            </a:r>
            <a:r>
              <a:rPr sz="1600" b="1" spc="105" dirty="0">
                <a:latin typeface="Trebuchet MS"/>
                <a:cs typeface="Trebuchet MS"/>
              </a:rPr>
              <a:t>da </a:t>
            </a:r>
            <a:r>
              <a:rPr sz="1600" b="1" spc="95" dirty="0">
                <a:latin typeface="Trebuchet MS"/>
                <a:cs typeface="Trebuchet MS"/>
              </a:rPr>
              <a:t>yüzünde </a:t>
            </a:r>
            <a:r>
              <a:rPr sz="1600" b="1" spc="100" dirty="0">
                <a:latin typeface="Trebuchet MS"/>
                <a:cs typeface="Trebuchet MS"/>
              </a:rPr>
              <a:t> </a:t>
            </a:r>
            <a:r>
              <a:rPr sz="1600" b="1" spc="75" dirty="0">
                <a:latin typeface="Trebuchet MS"/>
                <a:cs typeface="Trebuchet MS"/>
              </a:rPr>
              <a:t>öfkeli</a:t>
            </a:r>
            <a:r>
              <a:rPr sz="1600" b="1" spc="30" dirty="0">
                <a:latin typeface="Trebuchet MS"/>
                <a:cs typeface="Trebuchet MS"/>
              </a:rPr>
              <a:t> </a:t>
            </a:r>
            <a:r>
              <a:rPr sz="1600" b="1" spc="70" dirty="0">
                <a:latin typeface="Trebuchet MS"/>
                <a:cs typeface="Trebuchet MS"/>
              </a:rPr>
              <a:t>bir</a:t>
            </a:r>
            <a:r>
              <a:rPr sz="1600" b="1" spc="20" dirty="0">
                <a:latin typeface="Trebuchet MS"/>
                <a:cs typeface="Trebuchet MS"/>
              </a:rPr>
              <a:t> </a:t>
            </a:r>
            <a:r>
              <a:rPr sz="1600" b="1" spc="70" dirty="0">
                <a:latin typeface="Trebuchet MS"/>
                <a:cs typeface="Trebuchet MS"/>
              </a:rPr>
              <a:t>ifade</a:t>
            </a:r>
            <a:r>
              <a:rPr sz="1600" b="1" spc="40" dirty="0">
                <a:latin typeface="Trebuchet MS"/>
                <a:cs typeface="Trebuchet MS"/>
              </a:rPr>
              <a:t> ile</a:t>
            </a:r>
            <a:r>
              <a:rPr sz="1600" b="1" spc="25" dirty="0">
                <a:latin typeface="Trebuchet MS"/>
                <a:cs typeface="Trebuchet MS"/>
              </a:rPr>
              <a:t> </a:t>
            </a:r>
            <a:r>
              <a:rPr sz="1600" b="1" spc="55" dirty="0">
                <a:latin typeface="Trebuchet MS"/>
                <a:cs typeface="Trebuchet MS"/>
              </a:rPr>
              <a:t>bakıyor,</a:t>
            </a:r>
            <a:r>
              <a:rPr sz="1600" b="1" spc="15" dirty="0">
                <a:latin typeface="Trebuchet MS"/>
                <a:cs typeface="Trebuchet MS"/>
              </a:rPr>
              <a:t> </a:t>
            </a:r>
            <a:r>
              <a:rPr sz="1600" b="1" spc="75" dirty="0">
                <a:latin typeface="Trebuchet MS"/>
                <a:cs typeface="Trebuchet MS"/>
              </a:rPr>
              <a:t>öfkeli</a:t>
            </a:r>
            <a:r>
              <a:rPr sz="1600" b="1" spc="30" dirty="0">
                <a:latin typeface="Trebuchet MS"/>
                <a:cs typeface="Trebuchet MS"/>
              </a:rPr>
              <a:t> </a:t>
            </a:r>
            <a:r>
              <a:rPr sz="1600" b="1" spc="70" dirty="0">
                <a:latin typeface="Trebuchet MS"/>
                <a:cs typeface="Trebuchet MS"/>
              </a:rPr>
              <a:t>bir</a:t>
            </a:r>
            <a:r>
              <a:rPr sz="1600" b="1" spc="40" dirty="0">
                <a:latin typeface="Trebuchet MS"/>
                <a:cs typeface="Trebuchet MS"/>
              </a:rPr>
              <a:t> </a:t>
            </a:r>
            <a:r>
              <a:rPr sz="1600" b="1" spc="145" dirty="0">
                <a:latin typeface="Trebuchet MS"/>
                <a:cs typeface="Trebuchet MS"/>
              </a:rPr>
              <a:t>ses</a:t>
            </a:r>
            <a:r>
              <a:rPr sz="1600" b="1" spc="25" dirty="0">
                <a:latin typeface="Trebuchet MS"/>
                <a:cs typeface="Trebuchet MS"/>
              </a:rPr>
              <a:t> </a:t>
            </a:r>
            <a:r>
              <a:rPr sz="1600" b="1" spc="95" dirty="0">
                <a:latin typeface="Trebuchet MS"/>
                <a:cs typeface="Trebuchet MS"/>
              </a:rPr>
              <a:t>tonu</a:t>
            </a:r>
            <a:r>
              <a:rPr sz="1600" b="1" dirty="0">
                <a:latin typeface="Trebuchet MS"/>
                <a:cs typeface="Trebuchet MS"/>
              </a:rPr>
              <a:t> </a:t>
            </a:r>
            <a:r>
              <a:rPr sz="1600" b="1" spc="85" dirty="0">
                <a:latin typeface="Trebuchet MS"/>
                <a:cs typeface="Trebuchet MS"/>
              </a:rPr>
              <a:t>kullanıyor </a:t>
            </a:r>
            <a:r>
              <a:rPr sz="1600" b="1" spc="-465" dirty="0">
                <a:latin typeface="Trebuchet MS"/>
                <a:cs typeface="Trebuchet MS"/>
              </a:rPr>
              <a:t> </a:t>
            </a:r>
            <a:r>
              <a:rPr sz="1600" b="1" spc="65" dirty="0">
                <a:latin typeface="Trebuchet MS"/>
                <a:cs typeface="Trebuchet MS"/>
              </a:rPr>
              <a:t>ve</a:t>
            </a:r>
            <a:r>
              <a:rPr sz="1600" b="1" spc="20" dirty="0">
                <a:latin typeface="Trebuchet MS"/>
                <a:cs typeface="Trebuchet MS"/>
              </a:rPr>
              <a:t> </a:t>
            </a:r>
            <a:r>
              <a:rPr sz="1600" b="1" spc="45" dirty="0">
                <a:latin typeface="Trebuchet MS"/>
                <a:cs typeface="Trebuchet MS"/>
              </a:rPr>
              <a:t>ellerini</a:t>
            </a:r>
            <a:r>
              <a:rPr sz="1600" b="1" spc="30" dirty="0">
                <a:latin typeface="Trebuchet MS"/>
                <a:cs typeface="Trebuchet MS"/>
              </a:rPr>
              <a:t> </a:t>
            </a:r>
            <a:r>
              <a:rPr sz="1600" b="1" spc="114" dirty="0">
                <a:latin typeface="Trebuchet MS"/>
                <a:cs typeface="Trebuchet MS"/>
              </a:rPr>
              <a:t>yumruk</a:t>
            </a:r>
            <a:r>
              <a:rPr sz="1600" b="1" spc="-25" dirty="0">
                <a:latin typeface="Trebuchet MS"/>
                <a:cs typeface="Trebuchet MS"/>
              </a:rPr>
              <a:t> </a:t>
            </a:r>
            <a:r>
              <a:rPr sz="1600" b="1" spc="90" dirty="0">
                <a:latin typeface="Trebuchet MS"/>
                <a:cs typeface="Trebuchet MS"/>
              </a:rPr>
              <a:t>yaparak</a:t>
            </a:r>
            <a:r>
              <a:rPr sz="1600" b="1" spc="15" dirty="0">
                <a:latin typeface="Trebuchet MS"/>
                <a:cs typeface="Trebuchet MS"/>
              </a:rPr>
              <a:t> </a:t>
            </a:r>
            <a:r>
              <a:rPr sz="1600" b="1" spc="75" dirty="0">
                <a:latin typeface="Trebuchet MS"/>
                <a:cs typeface="Trebuchet MS"/>
              </a:rPr>
              <a:t>sıkıyorsa,</a:t>
            </a:r>
            <a:r>
              <a:rPr sz="1600" b="1" spc="40" dirty="0">
                <a:latin typeface="Trebuchet MS"/>
                <a:cs typeface="Trebuchet MS"/>
              </a:rPr>
              <a:t> </a:t>
            </a:r>
            <a:r>
              <a:rPr sz="1600" b="1" spc="90" dirty="0">
                <a:latin typeface="Trebuchet MS"/>
                <a:cs typeface="Trebuchet MS"/>
              </a:rPr>
              <a:t>sözler</a:t>
            </a:r>
            <a:endParaRPr sz="1600">
              <a:latin typeface="Trebuchet MS"/>
              <a:cs typeface="Trebuchet MS"/>
            </a:endParaRPr>
          </a:p>
          <a:p>
            <a:pPr marL="90170">
              <a:lnSpc>
                <a:spcPts val="1850"/>
              </a:lnSpc>
            </a:pPr>
            <a:r>
              <a:rPr sz="1600" b="1" spc="70" dirty="0">
                <a:latin typeface="Trebuchet MS"/>
                <a:cs typeface="Trebuchet MS"/>
              </a:rPr>
              <a:t>davranı</a:t>
            </a:r>
            <a:r>
              <a:rPr sz="1600" b="1" spc="70" dirty="0">
                <a:latin typeface="Calibri"/>
                <a:cs typeface="Calibri"/>
              </a:rPr>
              <a:t>ş</a:t>
            </a:r>
            <a:r>
              <a:rPr sz="1600" b="1" spc="70" dirty="0">
                <a:latin typeface="Trebuchet MS"/>
                <a:cs typeface="Trebuchet MS"/>
              </a:rPr>
              <a:t>larla</a:t>
            </a:r>
            <a:r>
              <a:rPr sz="1600" b="1" spc="5" dirty="0">
                <a:latin typeface="Trebuchet MS"/>
                <a:cs typeface="Trebuchet MS"/>
              </a:rPr>
              <a:t> </a:t>
            </a:r>
            <a:r>
              <a:rPr sz="1600" b="1" spc="60" dirty="0">
                <a:latin typeface="Trebuchet MS"/>
                <a:cs typeface="Trebuchet MS"/>
              </a:rPr>
              <a:t>e</a:t>
            </a:r>
            <a:r>
              <a:rPr sz="1600" b="1" spc="60" dirty="0">
                <a:latin typeface="Calibri"/>
                <a:cs typeface="Calibri"/>
              </a:rPr>
              <a:t>ş</a:t>
            </a:r>
            <a:r>
              <a:rPr sz="1600" b="1" spc="60" dirty="0">
                <a:latin typeface="Trebuchet MS"/>
                <a:cs typeface="Trebuchet MS"/>
              </a:rPr>
              <a:t>le</a:t>
            </a:r>
            <a:r>
              <a:rPr sz="1600" b="1" spc="60" dirty="0">
                <a:latin typeface="Calibri"/>
                <a:cs typeface="Calibri"/>
              </a:rPr>
              <a:t>ş</a:t>
            </a:r>
            <a:r>
              <a:rPr sz="1600" b="1" spc="60" dirty="0">
                <a:latin typeface="Trebuchet MS"/>
                <a:cs typeface="Trebuchet MS"/>
              </a:rPr>
              <a:t>miyor</a:t>
            </a:r>
            <a:r>
              <a:rPr sz="1600" b="1" spc="-40" dirty="0">
                <a:latin typeface="Trebuchet MS"/>
                <a:cs typeface="Trebuchet MS"/>
              </a:rPr>
              <a:t> </a:t>
            </a:r>
            <a:r>
              <a:rPr sz="1600" b="1" spc="65" dirty="0">
                <a:latin typeface="Trebuchet MS"/>
                <a:cs typeface="Trebuchet MS"/>
              </a:rPr>
              <a:t>ve</a:t>
            </a:r>
            <a:r>
              <a:rPr sz="1600" b="1" spc="15" dirty="0">
                <a:latin typeface="Trebuchet MS"/>
                <a:cs typeface="Trebuchet MS"/>
              </a:rPr>
              <a:t> </a:t>
            </a:r>
            <a:r>
              <a:rPr sz="1600" b="1" spc="65" dirty="0">
                <a:latin typeface="Trebuchet MS"/>
                <a:cs typeface="Trebuchet MS"/>
              </a:rPr>
              <a:t>etkin</a:t>
            </a:r>
            <a:r>
              <a:rPr sz="1600" b="1" spc="-5" dirty="0">
                <a:latin typeface="Trebuchet MS"/>
                <a:cs typeface="Trebuchet MS"/>
              </a:rPr>
              <a:t> </a:t>
            </a:r>
            <a:r>
              <a:rPr sz="1600" b="1" spc="70" dirty="0">
                <a:latin typeface="Trebuchet MS"/>
                <a:cs typeface="Trebuchet MS"/>
              </a:rPr>
              <a:t>bir</a:t>
            </a:r>
            <a:r>
              <a:rPr sz="1600" b="1" spc="30" dirty="0">
                <a:latin typeface="Trebuchet MS"/>
                <a:cs typeface="Trebuchet MS"/>
              </a:rPr>
              <a:t> </a:t>
            </a:r>
            <a:r>
              <a:rPr sz="1600" b="1" spc="50" dirty="0">
                <a:latin typeface="Trebuchet MS"/>
                <a:cs typeface="Trebuchet MS"/>
              </a:rPr>
              <a:t>ileti</a:t>
            </a:r>
            <a:r>
              <a:rPr sz="1600" b="1" spc="50" dirty="0">
                <a:latin typeface="Calibri"/>
                <a:cs typeface="Calibri"/>
              </a:rPr>
              <a:t>ş</a:t>
            </a:r>
            <a:r>
              <a:rPr sz="1600" b="1" spc="50" dirty="0">
                <a:latin typeface="Trebuchet MS"/>
                <a:cs typeface="Trebuchet MS"/>
              </a:rPr>
              <a:t>im</a:t>
            </a:r>
            <a:endParaRPr sz="1600">
              <a:latin typeface="Trebuchet MS"/>
              <a:cs typeface="Trebuchet MS"/>
            </a:endParaRPr>
          </a:p>
          <a:p>
            <a:pPr marL="90170">
              <a:lnSpc>
                <a:spcPct val="100000"/>
              </a:lnSpc>
              <a:spcBef>
                <a:spcPts val="5"/>
              </a:spcBef>
            </a:pPr>
            <a:r>
              <a:rPr sz="1600" b="1" spc="75" dirty="0">
                <a:latin typeface="Trebuchet MS"/>
                <a:cs typeface="Trebuchet MS"/>
              </a:rPr>
              <a:t>gerçekle</a:t>
            </a:r>
            <a:r>
              <a:rPr sz="1600" b="1" spc="75" dirty="0">
                <a:latin typeface="Calibri"/>
                <a:cs typeface="Calibri"/>
              </a:rPr>
              <a:t>ş</a:t>
            </a:r>
            <a:r>
              <a:rPr sz="1600" b="1" spc="75" dirty="0">
                <a:latin typeface="Trebuchet MS"/>
                <a:cs typeface="Trebuchet MS"/>
              </a:rPr>
              <a:t>miyor</a:t>
            </a:r>
            <a:r>
              <a:rPr sz="1600" b="1" spc="-80" dirty="0">
                <a:latin typeface="Trebuchet MS"/>
                <a:cs typeface="Trebuchet MS"/>
              </a:rPr>
              <a:t> </a:t>
            </a:r>
            <a:r>
              <a:rPr sz="1600" b="1" spc="45" dirty="0">
                <a:latin typeface="Trebuchet MS"/>
                <a:cs typeface="Trebuchet MS"/>
              </a:rPr>
              <a:t>demektir.</a:t>
            </a:r>
            <a:endParaRPr sz="1600">
              <a:latin typeface="Trebuchet MS"/>
              <a:cs typeface="Trebuchet MS"/>
            </a:endParaRPr>
          </a:p>
          <a:p>
            <a:pPr marL="90170" marR="317500">
              <a:lnSpc>
                <a:spcPct val="100000"/>
              </a:lnSpc>
            </a:pPr>
            <a:r>
              <a:rPr sz="1600" b="1" spc="75" dirty="0">
                <a:latin typeface="Trebuchet MS"/>
                <a:cs typeface="Trebuchet MS"/>
              </a:rPr>
              <a:t>Anne-babalar </a:t>
            </a:r>
            <a:r>
              <a:rPr sz="1600" b="1" spc="85" dirty="0">
                <a:latin typeface="Trebuchet MS"/>
                <a:cs typeface="Trebuchet MS"/>
              </a:rPr>
              <a:t>böyle </a:t>
            </a:r>
            <a:r>
              <a:rPr sz="1600" b="1" spc="80" dirty="0">
                <a:latin typeface="Trebuchet MS"/>
                <a:cs typeface="Trebuchet MS"/>
              </a:rPr>
              <a:t>davrandı</a:t>
            </a:r>
            <a:r>
              <a:rPr sz="1600" b="1" spc="80" dirty="0">
                <a:latin typeface="Calibri"/>
                <a:cs typeface="Calibri"/>
              </a:rPr>
              <a:t>ğ</a:t>
            </a:r>
            <a:r>
              <a:rPr sz="1600" b="1" spc="80" dirty="0">
                <a:latin typeface="Trebuchet MS"/>
                <a:cs typeface="Trebuchet MS"/>
              </a:rPr>
              <a:t>ında </a:t>
            </a:r>
            <a:r>
              <a:rPr sz="1600" b="1" spc="90" dirty="0">
                <a:latin typeface="Trebuchet MS"/>
                <a:cs typeface="Trebuchet MS"/>
              </a:rPr>
              <a:t>karma</a:t>
            </a:r>
            <a:r>
              <a:rPr sz="1600" b="1" spc="90" dirty="0">
                <a:latin typeface="Calibri"/>
                <a:cs typeface="Calibri"/>
              </a:rPr>
              <a:t>ş</a:t>
            </a:r>
            <a:r>
              <a:rPr sz="1600" b="1" spc="90" dirty="0">
                <a:latin typeface="Trebuchet MS"/>
                <a:cs typeface="Trebuchet MS"/>
              </a:rPr>
              <a:t>ık </a:t>
            </a:r>
            <a:r>
              <a:rPr sz="1600" b="1" spc="75" dirty="0">
                <a:latin typeface="Trebuchet MS"/>
                <a:cs typeface="Trebuchet MS"/>
              </a:rPr>
              <a:t>mesajlar </a:t>
            </a:r>
            <a:r>
              <a:rPr sz="1600" b="1" spc="80" dirty="0">
                <a:latin typeface="Trebuchet MS"/>
                <a:cs typeface="Trebuchet MS"/>
              </a:rPr>
              <a:t> </a:t>
            </a:r>
            <a:r>
              <a:rPr sz="1600" b="1" spc="55" dirty="0">
                <a:latin typeface="Trebuchet MS"/>
                <a:cs typeface="Trebuchet MS"/>
              </a:rPr>
              <a:t>gönderirler.</a:t>
            </a:r>
            <a:r>
              <a:rPr sz="1600" b="1" spc="40" dirty="0">
                <a:latin typeface="Trebuchet MS"/>
                <a:cs typeface="Trebuchet MS"/>
              </a:rPr>
              <a:t> </a:t>
            </a:r>
            <a:r>
              <a:rPr sz="1600" b="1" spc="70" dirty="0">
                <a:latin typeface="Trebuchet MS"/>
                <a:cs typeface="Trebuchet MS"/>
              </a:rPr>
              <a:t>Anne-babalar</a:t>
            </a:r>
            <a:r>
              <a:rPr sz="1600" b="1" spc="15" dirty="0">
                <a:latin typeface="Trebuchet MS"/>
                <a:cs typeface="Trebuchet MS"/>
              </a:rPr>
              <a:t> </a:t>
            </a:r>
            <a:r>
              <a:rPr sz="1600" b="1" spc="100" dirty="0">
                <a:latin typeface="Trebuchet MS"/>
                <a:cs typeface="Trebuchet MS"/>
              </a:rPr>
              <a:t>duyguları</a:t>
            </a:r>
            <a:r>
              <a:rPr sz="1600" b="1" spc="5" dirty="0">
                <a:latin typeface="Trebuchet MS"/>
                <a:cs typeface="Trebuchet MS"/>
              </a:rPr>
              <a:t> </a:t>
            </a:r>
            <a:r>
              <a:rPr sz="1600" b="1" spc="125" dirty="0">
                <a:latin typeface="Trebuchet MS"/>
                <a:cs typeface="Trebuchet MS"/>
              </a:rPr>
              <a:t>konusunda</a:t>
            </a:r>
            <a:r>
              <a:rPr sz="1600" b="1" spc="15" dirty="0">
                <a:latin typeface="Trebuchet MS"/>
                <a:cs typeface="Trebuchet MS"/>
              </a:rPr>
              <a:t> </a:t>
            </a:r>
            <a:r>
              <a:rPr sz="1600" b="1" spc="100" dirty="0">
                <a:latin typeface="Trebuchet MS"/>
                <a:cs typeface="Trebuchet MS"/>
              </a:rPr>
              <a:t>dürüst </a:t>
            </a:r>
            <a:r>
              <a:rPr sz="1600" b="1" spc="-470" dirty="0">
                <a:latin typeface="Trebuchet MS"/>
                <a:cs typeface="Trebuchet MS"/>
              </a:rPr>
              <a:t> </a:t>
            </a:r>
            <a:r>
              <a:rPr sz="1600" b="1" spc="50" dirty="0">
                <a:latin typeface="Trebuchet MS"/>
                <a:cs typeface="Trebuchet MS"/>
              </a:rPr>
              <a:t>olmalıdırlar.E</a:t>
            </a:r>
            <a:r>
              <a:rPr sz="1600" b="1" spc="50" dirty="0">
                <a:latin typeface="Calibri"/>
                <a:cs typeface="Calibri"/>
              </a:rPr>
              <a:t>ğ</a:t>
            </a:r>
            <a:r>
              <a:rPr sz="1600" b="1" spc="50" dirty="0">
                <a:latin typeface="Trebuchet MS"/>
                <a:cs typeface="Trebuchet MS"/>
              </a:rPr>
              <a:t>er</a:t>
            </a:r>
            <a:r>
              <a:rPr sz="1600" b="1" spc="-15" dirty="0">
                <a:latin typeface="Trebuchet MS"/>
                <a:cs typeface="Trebuchet MS"/>
              </a:rPr>
              <a:t> </a:t>
            </a:r>
            <a:r>
              <a:rPr sz="1600" b="1" spc="50" dirty="0">
                <a:latin typeface="Trebuchet MS"/>
                <a:cs typeface="Trebuchet MS"/>
              </a:rPr>
              <a:t>öfkeliyseler,</a:t>
            </a:r>
            <a:r>
              <a:rPr sz="1600" b="1" spc="5" dirty="0">
                <a:latin typeface="Trebuchet MS"/>
                <a:cs typeface="Trebuchet MS"/>
              </a:rPr>
              <a:t> </a:t>
            </a:r>
            <a:r>
              <a:rPr sz="1600" b="1" spc="60" dirty="0">
                <a:latin typeface="Trebuchet MS"/>
                <a:cs typeface="Trebuchet MS"/>
              </a:rPr>
              <a:t>öfkelerini</a:t>
            </a:r>
            <a:r>
              <a:rPr sz="1600" b="1" spc="5" dirty="0">
                <a:latin typeface="Trebuchet MS"/>
                <a:cs typeface="Trebuchet MS"/>
              </a:rPr>
              <a:t> </a:t>
            </a:r>
            <a:r>
              <a:rPr sz="1600" b="1" spc="65" dirty="0">
                <a:latin typeface="Trebuchet MS"/>
                <a:cs typeface="Trebuchet MS"/>
              </a:rPr>
              <a:t>ifade</a:t>
            </a:r>
            <a:r>
              <a:rPr sz="1600" b="1" spc="35" dirty="0">
                <a:latin typeface="Trebuchet MS"/>
                <a:cs typeface="Trebuchet MS"/>
              </a:rPr>
              <a:t> </a:t>
            </a:r>
            <a:r>
              <a:rPr sz="1600" b="1" spc="75" dirty="0">
                <a:latin typeface="Trebuchet MS"/>
                <a:cs typeface="Trebuchet MS"/>
              </a:rPr>
              <a:t>etmenin</a:t>
            </a:r>
            <a:endParaRPr sz="1600">
              <a:latin typeface="Trebuchet MS"/>
              <a:cs typeface="Trebuchet MS"/>
            </a:endParaRPr>
          </a:p>
          <a:p>
            <a:pPr marL="90170">
              <a:lnSpc>
                <a:spcPct val="100000"/>
              </a:lnSpc>
              <a:spcBef>
                <a:spcPts val="75"/>
              </a:spcBef>
            </a:pPr>
            <a:r>
              <a:rPr sz="1600" b="1" spc="135" dirty="0">
                <a:latin typeface="Trebuchet MS"/>
                <a:cs typeface="Trebuchet MS"/>
              </a:rPr>
              <a:t>uygun</a:t>
            </a:r>
            <a:r>
              <a:rPr sz="1600" b="1" spc="-25" dirty="0">
                <a:latin typeface="Trebuchet MS"/>
                <a:cs typeface="Trebuchet MS"/>
              </a:rPr>
              <a:t> </a:t>
            </a:r>
            <a:r>
              <a:rPr sz="1600" b="1" spc="70" dirty="0">
                <a:latin typeface="Trebuchet MS"/>
                <a:cs typeface="Trebuchet MS"/>
              </a:rPr>
              <a:t>yollarını</a:t>
            </a:r>
            <a:r>
              <a:rPr sz="1600" b="1" spc="15" dirty="0">
                <a:latin typeface="Trebuchet MS"/>
                <a:cs typeface="Trebuchet MS"/>
              </a:rPr>
              <a:t> </a:t>
            </a:r>
            <a:r>
              <a:rPr sz="1600" b="1" spc="60" dirty="0">
                <a:latin typeface="Trebuchet MS"/>
                <a:cs typeface="Trebuchet MS"/>
              </a:rPr>
              <a:t>bulmalıdırlar.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8144" y="1142440"/>
            <a:ext cx="23780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EŞLER</a:t>
            </a:r>
            <a:r>
              <a:rPr sz="1800" b="1" spc="-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70" dirty="0">
                <a:solidFill>
                  <a:srgbClr val="FF0000"/>
                </a:solidFill>
                <a:latin typeface="Trebuchet MS"/>
                <a:cs typeface="Trebuchet MS"/>
              </a:rPr>
              <a:t>ARASI</a:t>
            </a:r>
            <a:r>
              <a:rPr sz="1800" b="1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40" dirty="0">
                <a:solidFill>
                  <a:srgbClr val="FF0000"/>
                </a:solidFill>
                <a:latin typeface="Trebuchet MS"/>
                <a:cs typeface="Trebuchet MS"/>
              </a:rPr>
              <a:t>İLETİŞİM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30779" y="1574291"/>
            <a:ext cx="1838325" cy="368935"/>
          </a:xfrm>
          <a:prstGeom prst="rect">
            <a:avLst/>
          </a:prstGeom>
          <a:solidFill>
            <a:srgbClr val="FF0000"/>
          </a:solidFill>
          <a:ln w="9144">
            <a:solidFill>
              <a:srgbClr val="00000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75"/>
              </a:spcBef>
            </a:pPr>
            <a:r>
              <a:rPr sz="1800" b="1" spc="50" dirty="0">
                <a:latin typeface="Trebuchet MS"/>
                <a:cs typeface="Trebuchet MS"/>
              </a:rPr>
              <a:t>ETKİN</a:t>
            </a:r>
            <a:r>
              <a:rPr sz="1800" b="1" spc="-85" dirty="0">
                <a:latin typeface="Trebuchet MS"/>
                <a:cs typeface="Trebuchet MS"/>
              </a:rPr>
              <a:t> </a:t>
            </a:r>
            <a:r>
              <a:rPr sz="1800" b="1" spc="40" dirty="0">
                <a:latin typeface="Trebuchet MS"/>
                <a:cs typeface="Trebuchet MS"/>
              </a:rPr>
              <a:t>İLETİŞİM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1291" y="2287523"/>
            <a:ext cx="5858510" cy="1755775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88900" marR="892810">
              <a:lnSpc>
                <a:spcPct val="103299"/>
              </a:lnSpc>
              <a:spcBef>
                <a:spcPts val="185"/>
              </a:spcBef>
            </a:pPr>
            <a:r>
              <a:rPr sz="1800" b="1" spc="155" dirty="0">
                <a:latin typeface="Trebuchet MS"/>
                <a:cs typeface="Trebuchet MS"/>
              </a:rPr>
              <a:t>Dokunmak</a:t>
            </a:r>
            <a:r>
              <a:rPr sz="1800" b="1" spc="10" dirty="0">
                <a:latin typeface="Trebuchet MS"/>
                <a:cs typeface="Trebuchet MS"/>
              </a:rPr>
              <a:t> </a:t>
            </a:r>
            <a:r>
              <a:rPr sz="1800" b="1" spc="110" dirty="0">
                <a:latin typeface="Trebuchet MS"/>
                <a:cs typeface="Trebuchet MS"/>
              </a:rPr>
              <a:t>mükemmel</a:t>
            </a:r>
            <a:r>
              <a:rPr sz="1800" b="1" spc="65" dirty="0">
                <a:latin typeface="Trebuchet MS"/>
                <a:cs typeface="Trebuchet MS"/>
              </a:rPr>
              <a:t> </a:t>
            </a:r>
            <a:r>
              <a:rPr sz="1800" b="1" spc="85" dirty="0">
                <a:latin typeface="Trebuchet MS"/>
                <a:cs typeface="Trebuchet MS"/>
              </a:rPr>
              <a:t>bir</a:t>
            </a:r>
            <a:r>
              <a:rPr sz="1800" b="1" spc="5" dirty="0">
                <a:latin typeface="Trebuchet MS"/>
                <a:cs typeface="Trebuchet MS"/>
              </a:rPr>
              <a:t> </a:t>
            </a:r>
            <a:r>
              <a:rPr sz="1800" b="1" spc="160" dirty="0">
                <a:latin typeface="Trebuchet MS"/>
                <a:cs typeface="Trebuchet MS"/>
              </a:rPr>
              <a:t>sözsüz</a:t>
            </a:r>
            <a:r>
              <a:rPr sz="1800" b="1" spc="-10" dirty="0">
                <a:latin typeface="Trebuchet MS"/>
                <a:cs typeface="Trebuchet MS"/>
              </a:rPr>
              <a:t> </a:t>
            </a:r>
            <a:r>
              <a:rPr sz="1800" b="1" spc="60" dirty="0">
                <a:latin typeface="Trebuchet MS"/>
                <a:cs typeface="Trebuchet MS"/>
              </a:rPr>
              <a:t>ileti</a:t>
            </a:r>
            <a:r>
              <a:rPr sz="1800" b="1" spc="60" dirty="0">
                <a:latin typeface="Calibri"/>
                <a:cs typeface="Calibri"/>
              </a:rPr>
              <a:t>ş</a:t>
            </a:r>
            <a:r>
              <a:rPr sz="1800" b="1" spc="60" dirty="0">
                <a:latin typeface="Trebuchet MS"/>
                <a:cs typeface="Trebuchet MS"/>
              </a:rPr>
              <a:t>im </a:t>
            </a:r>
            <a:r>
              <a:rPr sz="1800" b="1" spc="-525" dirty="0">
                <a:latin typeface="Trebuchet MS"/>
                <a:cs typeface="Trebuchet MS"/>
              </a:rPr>
              <a:t> </a:t>
            </a:r>
            <a:r>
              <a:rPr sz="1800" b="1" spc="65" dirty="0">
                <a:latin typeface="Trebuchet MS"/>
                <a:cs typeface="Trebuchet MS"/>
              </a:rPr>
              <a:t>yoludur.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Trebuchet MS"/>
              <a:cs typeface="Trebuchet MS"/>
            </a:endParaRPr>
          </a:p>
          <a:p>
            <a:pPr marL="88900" marR="1016000">
              <a:lnSpc>
                <a:spcPct val="100000"/>
              </a:lnSpc>
            </a:pPr>
            <a:r>
              <a:rPr sz="1800" b="1" spc="150" dirty="0">
                <a:latin typeface="Trebuchet MS"/>
                <a:cs typeface="Trebuchet MS"/>
              </a:rPr>
              <a:t>Omzuna </a:t>
            </a:r>
            <a:r>
              <a:rPr sz="1800" b="1" spc="100" dirty="0">
                <a:latin typeface="Trebuchet MS"/>
                <a:cs typeface="Trebuchet MS"/>
              </a:rPr>
              <a:t>dokunmak, </a:t>
            </a:r>
            <a:r>
              <a:rPr sz="1800" b="1" spc="120" dirty="0">
                <a:latin typeface="Trebuchet MS"/>
                <a:cs typeface="Trebuchet MS"/>
              </a:rPr>
              <a:t>sarılmak </a:t>
            </a:r>
            <a:r>
              <a:rPr sz="1800" b="1" spc="110" dirty="0">
                <a:latin typeface="Trebuchet MS"/>
                <a:cs typeface="Trebuchet MS"/>
              </a:rPr>
              <a:t>duyulan </a:t>
            </a:r>
            <a:r>
              <a:rPr sz="1800" b="1" spc="114" dirty="0">
                <a:latin typeface="Trebuchet MS"/>
                <a:cs typeface="Trebuchet MS"/>
              </a:rPr>
              <a:t> </a:t>
            </a:r>
            <a:r>
              <a:rPr sz="1800" b="1" spc="90" dirty="0">
                <a:latin typeface="Trebuchet MS"/>
                <a:cs typeface="Trebuchet MS"/>
              </a:rPr>
              <a:t>memnuniyeti</a:t>
            </a:r>
            <a:r>
              <a:rPr sz="1800" b="1" spc="-10" dirty="0">
                <a:latin typeface="Trebuchet MS"/>
                <a:cs typeface="Trebuchet MS"/>
              </a:rPr>
              <a:t> </a:t>
            </a:r>
            <a:r>
              <a:rPr sz="1800" b="1" spc="105" dirty="0">
                <a:latin typeface="Trebuchet MS"/>
                <a:cs typeface="Trebuchet MS"/>
              </a:rPr>
              <a:t>hem</a:t>
            </a:r>
            <a:r>
              <a:rPr sz="1800" b="1" spc="35" dirty="0">
                <a:latin typeface="Trebuchet MS"/>
                <a:cs typeface="Trebuchet MS"/>
              </a:rPr>
              <a:t> </a:t>
            </a:r>
            <a:r>
              <a:rPr sz="1800" b="1" spc="-50" dirty="0">
                <a:latin typeface="Trebuchet MS"/>
                <a:cs typeface="Trebuchet MS"/>
              </a:rPr>
              <a:t>e</a:t>
            </a:r>
            <a:r>
              <a:rPr sz="1800" b="1" spc="-50" dirty="0">
                <a:latin typeface="Calibri"/>
                <a:cs typeface="Calibri"/>
              </a:rPr>
              <a:t>ş</a:t>
            </a:r>
            <a:r>
              <a:rPr sz="1800" b="1" spc="-50" dirty="0">
                <a:latin typeface="Trebuchet MS"/>
                <a:cs typeface="Trebuchet MS"/>
              </a:rPr>
              <a:t>e,</a:t>
            </a:r>
            <a:r>
              <a:rPr sz="1800" b="1" spc="65" dirty="0">
                <a:latin typeface="Trebuchet MS"/>
                <a:cs typeface="Trebuchet MS"/>
              </a:rPr>
              <a:t> </a:t>
            </a:r>
            <a:r>
              <a:rPr sz="1800" b="1" spc="105" dirty="0">
                <a:latin typeface="Trebuchet MS"/>
                <a:cs typeface="Trebuchet MS"/>
              </a:rPr>
              <a:t>hem</a:t>
            </a:r>
            <a:r>
              <a:rPr sz="1800" b="1" spc="35" dirty="0">
                <a:latin typeface="Trebuchet MS"/>
                <a:cs typeface="Trebuchet MS"/>
              </a:rPr>
              <a:t> </a:t>
            </a:r>
            <a:r>
              <a:rPr sz="1800" b="1" spc="85" dirty="0">
                <a:latin typeface="Trebuchet MS"/>
                <a:cs typeface="Trebuchet MS"/>
              </a:rPr>
              <a:t>de</a:t>
            </a:r>
            <a:r>
              <a:rPr sz="1800" b="1" spc="5" dirty="0">
                <a:latin typeface="Trebuchet MS"/>
                <a:cs typeface="Trebuchet MS"/>
              </a:rPr>
              <a:t> </a:t>
            </a:r>
            <a:r>
              <a:rPr sz="1800" b="1" spc="80" dirty="0">
                <a:latin typeface="Trebuchet MS"/>
                <a:cs typeface="Trebuchet MS"/>
              </a:rPr>
              <a:t>çocuklara </a:t>
            </a:r>
            <a:r>
              <a:rPr sz="1800" b="1" spc="-530" dirty="0">
                <a:latin typeface="Trebuchet MS"/>
                <a:cs typeface="Trebuchet MS"/>
              </a:rPr>
              <a:t> </a:t>
            </a:r>
            <a:r>
              <a:rPr sz="1800" b="1" spc="110" dirty="0">
                <a:latin typeface="Trebuchet MS"/>
                <a:cs typeface="Trebuchet MS"/>
              </a:rPr>
              <a:t>göstermenin</a:t>
            </a:r>
            <a:r>
              <a:rPr sz="1800" b="1" spc="-30" dirty="0">
                <a:latin typeface="Trebuchet MS"/>
                <a:cs typeface="Trebuchet MS"/>
              </a:rPr>
              <a:t> </a:t>
            </a:r>
            <a:r>
              <a:rPr sz="1800" b="1" spc="100" dirty="0">
                <a:latin typeface="Trebuchet MS"/>
                <a:cs typeface="Trebuchet MS"/>
              </a:rPr>
              <a:t>çok</a:t>
            </a:r>
            <a:r>
              <a:rPr sz="1800" b="1" spc="65" dirty="0">
                <a:latin typeface="Trebuchet MS"/>
                <a:cs typeface="Trebuchet MS"/>
              </a:rPr>
              <a:t> </a:t>
            </a:r>
            <a:r>
              <a:rPr sz="1800" b="1" spc="114" dirty="0">
                <a:latin typeface="Trebuchet MS"/>
                <a:cs typeface="Trebuchet MS"/>
              </a:rPr>
              <a:t>güzel</a:t>
            </a:r>
            <a:r>
              <a:rPr sz="1800" b="1" spc="-5" dirty="0">
                <a:latin typeface="Trebuchet MS"/>
                <a:cs typeface="Trebuchet MS"/>
              </a:rPr>
              <a:t> </a:t>
            </a:r>
            <a:r>
              <a:rPr sz="1800" b="1" spc="85" dirty="0">
                <a:latin typeface="Trebuchet MS"/>
                <a:cs typeface="Trebuchet MS"/>
              </a:rPr>
              <a:t>bir</a:t>
            </a:r>
            <a:r>
              <a:rPr sz="1800" b="1" dirty="0">
                <a:latin typeface="Trebuchet MS"/>
                <a:cs typeface="Trebuchet MS"/>
              </a:rPr>
              <a:t> </a:t>
            </a:r>
            <a:r>
              <a:rPr sz="1800" b="1" spc="65" dirty="0">
                <a:latin typeface="Trebuchet MS"/>
                <a:cs typeface="Trebuchet MS"/>
              </a:rPr>
              <a:t>yoludur.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1291" y="4216908"/>
            <a:ext cx="5858510" cy="2030095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88900" marR="111760">
              <a:lnSpc>
                <a:spcPct val="100600"/>
              </a:lnSpc>
              <a:spcBef>
                <a:spcPts val="245"/>
              </a:spcBef>
            </a:pPr>
            <a:r>
              <a:rPr sz="1800" b="1" spc="90" dirty="0">
                <a:latin typeface="Trebuchet MS"/>
                <a:cs typeface="Trebuchet MS"/>
              </a:rPr>
              <a:t>Katılım</a:t>
            </a:r>
            <a:r>
              <a:rPr sz="1800" b="1" spc="-15" dirty="0">
                <a:latin typeface="Trebuchet MS"/>
                <a:cs typeface="Trebuchet MS"/>
              </a:rPr>
              <a:t> </a:t>
            </a:r>
            <a:r>
              <a:rPr sz="1800" b="1" spc="120" dirty="0">
                <a:latin typeface="Trebuchet MS"/>
                <a:cs typeface="Trebuchet MS"/>
              </a:rPr>
              <a:t>göstermek</a:t>
            </a:r>
            <a:r>
              <a:rPr sz="1800" b="1" spc="-5" dirty="0">
                <a:latin typeface="Trebuchet MS"/>
                <a:cs typeface="Trebuchet MS"/>
              </a:rPr>
              <a:t> </a:t>
            </a:r>
            <a:r>
              <a:rPr sz="1800" b="1" spc="70" dirty="0">
                <a:latin typeface="Trebuchet MS"/>
                <a:cs typeface="Trebuchet MS"/>
              </a:rPr>
              <a:t>ve</a:t>
            </a:r>
            <a:r>
              <a:rPr sz="1800" b="1" spc="10" dirty="0">
                <a:latin typeface="Trebuchet MS"/>
                <a:cs typeface="Trebuchet MS"/>
              </a:rPr>
              <a:t> </a:t>
            </a:r>
            <a:r>
              <a:rPr sz="1800" b="1" spc="90" dirty="0">
                <a:latin typeface="Trebuchet MS"/>
                <a:cs typeface="Trebuchet MS"/>
              </a:rPr>
              <a:t>dinlemek</a:t>
            </a:r>
            <a:r>
              <a:rPr sz="1800" b="1" spc="20" dirty="0">
                <a:latin typeface="Trebuchet MS"/>
                <a:cs typeface="Trebuchet MS"/>
              </a:rPr>
              <a:t> </a:t>
            </a:r>
            <a:r>
              <a:rPr sz="1800" b="1" spc="65" dirty="0">
                <a:latin typeface="Trebuchet MS"/>
                <a:cs typeface="Trebuchet MS"/>
              </a:rPr>
              <a:t>etkin</a:t>
            </a:r>
            <a:r>
              <a:rPr sz="1800" b="1" spc="25" dirty="0">
                <a:latin typeface="Trebuchet MS"/>
                <a:cs typeface="Trebuchet MS"/>
              </a:rPr>
              <a:t> </a:t>
            </a:r>
            <a:r>
              <a:rPr sz="1800" b="1" spc="85" dirty="0">
                <a:latin typeface="Trebuchet MS"/>
                <a:cs typeface="Trebuchet MS"/>
              </a:rPr>
              <a:t>bir</a:t>
            </a:r>
            <a:r>
              <a:rPr sz="1800" b="1" spc="10" dirty="0">
                <a:latin typeface="Trebuchet MS"/>
                <a:cs typeface="Trebuchet MS"/>
              </a:rPr>
              <a:t> </a:t>
            </a:r>
            <a:r>
              <a:rPr sz="1800" b="1" spc="65" dirty="0">
                <a:latin typeface="Trebuchet MS"/>
                <a:cs typeface="Trebuchet MS"/>
              </a:rPr>
              <a:t>ileti</a:t>
            </a:r>
            <a:r>
              <a:rPr sz="1800" b="1" spc="65" dirty="0">
                <a:latin typeface="Calibri"/>
                <a:cs typeface="Calibri"/>
              </a:rPr>
              <a:t>ş</a:t>
            </a:r>
            <a:r>
              <a:rPr sz="1800" b="1" spc="65" dirty="0">
                <a:latin typeface="Trebuchet MS"/>
                <a:cs typeface="Trebuchet MS"/>
              </a:rPr>
              <a:t>im </a:t>
            </a:r>
            <a:r>
              <a:rPr sz="1800" b="1" spc="-530" dirty="0">
                <a:latin typeface="Trebuchet MS"/>
                <a:cs typeface="Trebuchet MS"/>
              </a:rPr>
              <a:t> </a:t>
            </a:r>
            <a:r>
              <a:rPr sz="1800" b="1" spc="60" dirty="0">
                <a:latin typeface="Trebuchet MS"/>
                <a:cs typeface="Trebuchet MS"/>
              </a:rPr>
              <a:t>için </a:t>
            </a:r>
            <a:r>
              <a:rPr sz="1800" b="1" spc="85" dirty="0">
                <a:latin typeface="Trebuchet MS"/>
                <a:cs typeface="Trebuchet MS"/>
              </a:rPr>
              <a:t>gerekli </a:t>
            </a:r>
            <a:r>
              <a:rPr sz="1800" b="1" spc="80" dirty="0">
                <a:latin typeface="Trebuchet MS"/>
                <a:cs typeface="Trebuchet MS"/>
              </a:rPr>
              <a:t>iki </a:t>
            </a:r>
            <a:r>
              <a:rPr sz="1800" b="1" spc="95" dirty="0">
                <a:latin typeface="Trebuchet MS"/>
                <a:cs typeface="Trebuchet MS"/>
              </a:rPr>
              <a:t>önemli </a:t>
            </a:r>
            <a:r>
              <a:rPr sz="1800" b="1" spc="55" dirty="0">
                <a:latin typeface="Trebuchet MS"/>
                <a:cs typeface="Trebuchet MS"/>
              </a:rPr>
              <a:t>vasıftır. </a:t>
            </a:r>
            <a:r>
              <a:rPr sz="1800" b="1" spc="95" dirty="0">
                <a:latin typeface="Trebuchet MS"/>
                <a:cs typeface="Trebuchet MS"/>
              </a:rPr>
              <a:t>Katılım </a:t>
            </a:r>
            <a:r>
              <a:rPr sz="1800" b="1" spc="100" dirty="0">
                <a:latin typeface="Trebuchet MS"/>
                <a:cs typeface="Trebuchet MS"/>
              </a:rPr>
              <a:t> </a:t>
            </a:r>
            <a:r>
              <a:rPr sz="1800" b="1" spc="120" dirty="0">
                <a:latin typeface="Trebuchet MS"/>
                <a:cs typeface="Trebuchet MS"/>
              </a:rPr>
              <a:t>göstermek </a:t>
            </a:r>
            <a:r>
              <a:rPr sz="1800" b="1" spc="95" dirty="0">
                <a:latin typeface="Trebuchet MS"/>
                <a:cs typeface="Trebuchet MS"/>
              </a:rPr>
              <a:t>dikkatin </a:t>
            </a:r>
            <a:r>
              <a:rPr sz="1800" b="1" spc="105" dirty="0">
                <a:latin typeface="Trebuchet MS"/>
                <a:cs typeface="Trebuchet MS"/>
              </a:rPr>
              <a:t>tam </a:t>
            </a:r>
            <a:r>
              <a:rPr sz="1800" b="1" spc="100" dirty="0">
                <a:latin typeface="Trebuchet MS"/>
                <a:cs typeface="Trebuchet MS"/>
              </a:rPr>
              <a:t>olarak </a:t>
            </a:r>
            <a:r>
              <a:rPr sz="1800" b="1" spc="110" dirty="0">
                <a:latin typeface="Trebuchet MS"/>
                <a:cs typeface="Trebuchet MS"/>
              </a:rPr>
              <a:t>konu</a:t>
            </a:r>
            <a:r>
              <a:rPr sz="1800" b="1" spc="110" dirty="0">
                <a:latin typeface="Calibri"/>
                <a:cs typeface="Calibri"/>
              </a:rPr>
              <a:t>ş</a:t>
            </a:r>
            <a:r>
              <a:rPr sz="1800" b="1" spc="110" dirty="0">
                <a:latin typeface="Trebuchet MS"/>
                <a:cs typeface="Trebuchet MS"/>
              </a:rPr>
              <a:t>an </a:t>
            </a:r>
            <a:r>
              <a:rPr sz="1800" b="1" spc="60" dirty="0">
                <a:latin typeface="Trebuchet MS"/>
                <a:cs typeface="Trebuchet MS"/>
              </a:rPr>
              <a:t>ki</a:t>
            </a:r>
            <a:r>
              <a:rPr sz="1800" b="1" spc="60" dirty="0">
                <a:latin typeface="Calibri"/>
                <a:cs typeface="Calibri"/>
              </a:rPr>
              <a:t>ş</a:t>
            </a:r>
            <a:r>
              <a:rPr sz="1800" b="1" spc="60" dirty="0">
                <a:latin typeface="Trebuchet MS"/>
                <a:cs typeface="Trebuchet MS"/>
              </a:rPr>
              <a:t>iye </a:t>
            </a:r>
            <a:r>
              <a:rPr sz="1800" b="1" spc="65" dirty="0">
                <a:latin typeface="Trebuchet MS"/>
                <a:cs typeface="Trebuchet MS"/>
              </a:rPr>
              <a:t> </a:t>
            </a:r>
            <a:r>
              <a:rPr sz="1800" b="1" spc="85" dirty="0">
                <a:latin typeface="Trebuchet MS"/>
                <a:cs typeface="Trebuchet MS"/>
              </a:rPr>
              <a:t>verilmesi </a:t>
            </a:r>
            <a:r>
              <a:rPr sz="1800" b="1" spc="45" dirty="0">
                <a:latin typeface="Trebuchet MS"/>
                <a:cs typeface="Trebuchet MS"/>
              </a:rPr>
              <a:t>demektir. </a:t>
            </a:r>
            <a:r>
              <a:rPr sz="1800" b="1" spc="-5" dirty="0">
                <a:latin typeface="Trebuchet MS"/>
                <a:cs typeface="Trebuchet MS"/>
              </a:rPr>
              <a:t>Bu, </a:t>
            </a:r>
            <a:r>
              <a:rPr sz="1800" b="1" spc="130" dirty="0">
                <a:latin typeface="Trebuchet MS"/>
                <a:cs typeface="Trebuchet MS"/>
              </a:rPr>
              <a:t>o </a:t>
            </a:r>
            <a:r>
              <a:rPr sz="1800" b="1" spc="120" dirty="0">
                <a:latin typeface="Trebuchet MS"/>
                <a:cs typeface="Trebuchet MS"/>
              </a:rPr>
              <a:t>anda </a:t>
            </a:r>
            <a:r>
              <a:rPr sz="1800" b="1" spc="100" dirty="0">
                <a:latin typeface="Trebuchet MS"/>
                <a:cs typeface="Trebuchet MS"/>
              </a:rPr>
              <a:t>yapılmakta olan </a:t>
            </a:r>
            <a:r>
              <a:rPr sz="1800" b="1" spc="105" dirty="0">
                <a:latin typeface="Trebuchet MS"/>
                <a:cs typeface="Trebuchet MS"/>
              </a:rPr>
              <a:t> </a:t>
            </a:r>
            <a:r>
              <a:rPr sz="1800" b="1" spc="114" dirty="0">
                <a:latin typeface="Trebuchet MS"/>
                <a:cs typeface="Trebuchet MS"/>
              </a:rPr>
              <a:t>tüm </a:t>
            </a:r>
            <a:r>
              <a:rPr sz="1800" b="1" spc="55" dirty="0">
                <a:latin typeface="Trebuchet MS"/>
                <a:cs typeface="Trebuchet MS"/>
              </a:rPr>
              <a:t>aktiviteleri </a:t>
            </a:r>
            <a:r>
              <a:rPr sz="1800" b="1" spc="75" dirty="0">
                <a:latin typeface="Trebuchet MS"/>
                <a:cs typeface="Trebuchet MS"/>
              </a:rPr>
              <a:t>durdurarak, </a:t>
            </a:r>
            <a:r>
              <a:rPr sz="1800" b="1" spc="110" dirty="0">
                <a:latin typeface="Trebuchet MS"/>
                <a:cs typeface="Trebuchet MS"/>
              </a:rPr>
              <a:t>konu</a:t>
            </a:r>
            <a:r>
              <a:rPr sz="1800" b="1" spc="110" dirty="0">
                <a:latin typeface="Calibri"/>
                <a:cs typeface="Calibri"/>
              </a:rPr>
              <a:t>ş</a:t>
            </a:r>
            <a:r>
              <a:rPr sz="1800" b="1" spc="110" dirty="0">
                <a:latin typeface="Trebuchet MS"/>
                <a:cs typeface="Trebuchet MS"/>
              </a:rPr>
              <a:t>an </a:t>
            </a:r>
            <a:r>
              <a:rPr sz="1800" b="1" spc="80" dirty="0">
                <a:latin typeface="Trebuchet MS"/>
                <a:cs typeface="Trebuchet MS"/>
              </a:rPr>
              <a:t>ki</a:t>
            </a:r>
            <a:r>
              <a:rPr sz="1800" b="1" spc="80" dirty="0">
                <a:latin typeface="Calibri"/>
                <a:cs typeface="Calibri"/>
              </a:rPr>
              <a:t>ş</a:t>
            </a:r>
            <a:r>
              <a:rPr sz="1800" b="1" spc="80" dirty="0">
                <a:latin typeface="Trebuchet MS"/>
                <a:cs typeface="Trebuchet MS"/>
              </a:rPr>
              <a:t>inin </a:t>
            </a:r>
            <a:r>
              <a:rPr sz="1800" b="1" spc="85" dirty="0">
                <a:latin typeface="Trebuchet MS"/>
                <a:cs typeface="Trebuchet MS"/>
              </a:rPr>
              <a:t> </a:t>
            </a:r>
            <a:r>
              <a:rPr sz="1800" b="1" spc="95" dirty="0">
                <a:latin typeface="Trebuchet MS"/>
                <a:cs typeface="Trebuchet MS"/>
              </a:rPr>
              <a:t>gözlerine </a:t>
            </a:r>
            <a:r>
              <a:rPr sz="1800" b="1" spc="110" dirty="0">
                <a:latin typeface="Trebuchet MS"/>
                <a:cs typeface="Trebuchet MS"/>
              </a:rPr>
              <a:t>bakarak </a:t>
            </a:r>
            <a:r>
              <a:rPr sz="1800" b="1" spc="70" dirty="0">
                <a:latin typeface="Trebuchet MS"/>
                <a:cs typeface="Trebuchet MS"/>
              </a:rPr>
              <a:t>ve </a:t>
            </a:r>
            <a:r>
              <a:rPr sz="1800" b="1" spc="75" dirty="0">
                <a:latin typeface="Trebuchet MS"/>
                <a:cs typeface="Trebuchet MS"/>
              </a:rPr>
              <a:t>hiçbir </a:t>
            </a:r>
            <a:r>
              <a:rPr sz="1800" b="1" spc="25" dirty="0">
                <a:latin typeface="Calibri"/>
                <a:cs typeface="Calibri"/>
              </a:rPr>
              <a:t>ş</a:t>
            </a:r>
            <a:r>
              <a:rPr sz="1800" b="1" spc="25" dirty="0">
                <a:latin typeface="Trebuchet MS"/>
                <a:cs typeface="Trebuchet MS"/>
              </a:rPr>
              <a:t>ey </a:t>
            </a:r>
            <a:r>
              <a:rPr sz="1800" b="1" spc="80" dirty="0">
                <a:latin typeface="Trebuchet MS"/>
                <a:cs typeface="Trebuchet MS"/>
              </a:rPr>
              <a:t>söylemeyerek </a:t>
            </a:r>
            <a:r>
              <a:rPr sz="1800" b="1" spc="85" dirty="0">
                <a:latin typeface="Trebuchet MS"/>
                <a:cs typeface="Trebuchet MS"/>
              </a:rPr>
              <a:t> </a:t>
            </a:r>
            <a:r>
              <a:rPr sz="1800" b="1" spc="60" dirty="0">
                <a:latin typeface="Trebuchet MS"/>
                <a:cs typeface="Trebuchet MS"/>
              </a:rPr>
              <a:t>yapılabilir.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1291" y="6429755"/>
            <a:ext cx="5858510" cy="923925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88900" marR="280670">
              <a:lnSpc>
                <a:spcPct val="101699"/>
              </a:lnSpc>
              <a:spcBef>
                <a:spcPts val="240"/>
              </a:spcBef>
            </a:pPr>
            <a:r>
              <a:rPr sz="1800" b="1" spc="105" dirty="0">
                <a:latin typeface="Trebuchet MS"/>
                <a:cs typeface="Trebuchet MS"/>
              </a:rPr>
              <a:t>Dinlemek</a:t>
            </a:r>
            <a:r>
              <a:rPr sz="1800" b="1" spc="35" dirty="0">
                <a:latin typeface="Trebuchet MS"/>
                <a:cs typeface="Trebuchet MS"/>
              </a:rPr>
              <a:t> </a:t>
            </a:r>
            <a:r>
              <a:rPr sz="1800" b="1" spc="100" dirty="0">
                <a:latin typeface="Trebuchet MS"/>
                <a:cs typeface="Trebuchet MS"/>
              </a:rPr>
              <a:t>ise</a:t>
            </a:r>
            <a:r>
              <a:rPr sz="1800" b="1" spc="5" dirty="0">
                <a:latin typeface="Trebuchet MS"/>
                <a:cs typeface="Trebuchet MS"/>
              </a:rPr>
              <a:t> </a:t>
            </a:r>
            <a:r>
              <a:rPr sz="1800" b="1" spc="95" dirty="0">
                <a:latin typeface="Trebuchet MS"/>
                <a:cs typeface="Trebuchet MS"/>
              </a:rPr>
              <a:t>söylenen</a:t>
            </a:r>
            <a:r>
              <a:rPr sz="1800" b="1" spc="65" dirty="0">
                <a:latin typeface="Trebuchet MS"/>
                <a:cs typeface="Trebuchet MS"/>
              </a:rPr>
              <a:t> </a:t>
            </a:r>
            <a:r>
              <a:rPr sz="1800" b="1" spc="30" dirty="0">
                <a:latin typeface="Calibri"/>
                <a:cs typeface="Calibri"/>
              </a:rPr>
              <a:t>ş</a:t>
            </a:r>
            <a:r>
              <a:rPr sz="1800" b="1" spc="30" dirty="0">
                <a:latin typeface="Trebuchet MS"/>
                <a:cs typeface="Trebuchet MS"/>
              </a:rPr>
              <a:t>eylere</a:t>
            </a:r>
            <a:r>
              <a:rPr sz="1800" b="1" spc="5" dirty="0">
                <a:latin typeface="Trebuchet MS"/>
                <a:cs typeface="Trebuchet MS"/>
              </a:rPr>
              <a:t> </a:t>
            </a:r>
            <a:r>
              <a:rPr sz="1800" b="1" spc="100" dirty="0">
                <a:latin typeface="Trebuchet MS"/>
                <a:cs typeface="Trebuchet MS"/>
              </a:rPr>
              <a:t>dikkat</a:t>
            </a:r>
            <a:r>
              <a:rPr sz="1800" b="1" spc="10" dirty="0">
                <a:latin typeface="Trebuchet MS"/>
                <a:cs typeface="Trebuchet MS"/>
              </a:rPr>
              <a:t> </a:t>
            </a:r>
            <a:r>
              <a:rPr sz="1800" b="1" spc="75" dirty="0">
                <a:latin typeface="Trebuchet MS"/>
                <a:cs typeface="Trebuchet MS"/>
              </a:rPr>
              <a:t>etmek</a:t>
            </a:r>
            <a:r>
              <a:rPr sz="1800" b="1" spc="40" dirty="0">
                <a:latin typeface="Trebuchet MS"/>
                <a:cs typeface="Trebuchet MS"/>
              </a:rPr>
              <a:t> </a:t>
            </a:r>
            <a:r>
              <a:rPr sz="1800" b="1" spc="70" dirty="0">
                <a:latin typeface="Trebuchet MS"/>
                <a:cs typeface="Trebuchet MS"/>
              </a:rPr>
              <a:t>ve </a:t>
            </a:r>
            <a:r>
              <a:rPr sz="1800" b="1" spc="-525" dirty="0">
                <a:latin typeface="Trebuchet MS"/>
                <a:cs typeface="Trebuchet MS"/>
              </a:rPr>
              <a:t> </a:t>
            </a:r>
            <a:r>
              <a:rPr sz="1800" b="1" spc="85" dirty="0">
                <a:latin typeface="Trebuchet MS"/>
                <a:cs typeface="Trebuchet MS"/>
              </a:rPr>
              <a:t>sadece </a:t>
            </a:r>
            <a:r>
              <a:rPr sz="1800" b="1" spc="90" dirty="0">
                <a:latin typeface="Trebuchet MS"/>
                <a:cs typeface="Trebuchet MS"/>
              </a:rPr>
              <a:t>sözlere </a:t>
            </a:r>
            <a:r>
              <a:rPr sz="1800" b="1" spc="10" dirty="0">
                <a:latin typeface="Trebuchet MS"/>
                <a:cs typeface="Trebuchet MS"/>
              </a:rPr>
              <a:t>de</a:t>
            </a:r>
            <a:r>
              <a:rPr sz="1800" b="1" spc="10" dirty="0">
                <a:latin typeface="Calibri"/>
                <a:cs typeface="Calibri"/>
              </a:rPr>
              <a:t>ğ</a:t>
            </a:r>
            <a:r>
              <a:rPr sz="1800" b="1" spc="10" dirty="0">
                <a:latin typeface="Trebuchet MS"/>
                <a:cs typeface="Trebuchet MS"/>
              </a:rPr>
              <a:t>il, </a:t>
            </a:r>
            <a:r>
              <a:rPr sz="1800" b="1" spc="110" dirty="0">
                <a:latin typeface="Trebuchet MS"/>
                <a:cs typeface="Trebuchet MS"/>
              </a:rPr>
              <a:t>konu</a:t>
            </a:r>
            <a:r>
              <a:rPr sz="1800" b="1" spc="110" dirty="0">
                <a:latin typeface="Calibri"/>
                <a:cs typeface="Calibri"/>
              </a:rPr>
              <a:t>ş</a:t>
            </a:r>
            <a:r>
              <a:rPr sz="1800" b="1" spc="110" dirty="0">
                <a:latin typeface="Trebuchet MS"/>
                <a:cs typeface="Trebuchet MS"/>
              </a:rPr>
              <a:t>an </a:t>
            </a:r>
            <a:r>
              <a:rPr sz="1800" b="1" spc="80" dirty="0">
                <a:latin typeface="Trebuchet MS"/>
                <a:cs typeface="Trebuchet MS"/>
              </a:rPr>
              <a:t>ki</a:t>
            </a:r>
            <a:r>
              <a:rPr sz="1800" b="1" spc="80" dirty="0">
                <a:latin typeface="Calibri"/>
                <a:cs typeface="Calibri"/>
              </a:rPr>
              <a:t>ş</a:t>
            </a:r>
            <a:r>
              <a:rPr sz="1800" b="1" spc="80" dirty="0">
                <a:latin typeface="Trebuchet MS"/>
                <a:cs typeface="Trebuchet MS"/>
              </a:rPr>
              <a:t>inin beden </a:t>
            </a:r>
            <a:r>
              <a:rPr sz="1800" b="1" spc="85" dirty="0">
                <a:latin typeface="Trebuchet MS"/>
                <a:cs typeface="Trebuchet MS"/>
              </a:rPr>
              <a:t> </a:t>
            </a:r>
            <a:r>
              <a:rPr sz="1800" b="1" spc="80" dirty="0">
                <a:latin typeface="Trebuchet MS"/>
                <a:cs typeface="Trebuchet MS"/>
              </a:rPr>
              <a:t>diline</a:t>
            </a:r>
            <a:r>
              <a:rPr sz="1800" b="1" spc="-45" dirty="0">
                <a:latin typeface="Trebuchet MS"/>
                <a:cs typeface="Trebuchet MS"/>
              </a:rPr>
              <a:t> </a:t>
            </a:r>
            <a:r>
              <a:rPr sz="1800" b="1" spc="85" dirty="0">
                <a:latin typeface="Trebuchet MS"/>
                <a:cs typeface="Trebuchet MS"/>
              </a:rPr>
              <a:t>de</a:t>
            </a:r>
            <a:r>
              <a:rPr sz="1800" b="1" spc="5" dirty="0">
                <a:latin typeface="Trebuchet MS"/>
                <a:cs typeface="Trebuchet MS"/>
              </a:rPr>
              <a:t> </a:t>
            </a:r>
            <a:r>
              <a:rPr sz="1800" b="1" spc="114" dirty="0">
                <a:latin typeface="Trebuchet MS"/>
                <a:cs typeface="Trebuchet MS"/>
              </a:rPr>
              <a:t>kulak</a:t>
            </a:r>
            <a:r>
              <a:rPr sz="1800" b="1" spc="10" dirty="0">
                <a:latin typeface="Trebuchet MS"/>
                <a:cs typeface="Trebuchet MS"/>
              </a:rPr>
              <a:t> </a:t>
            </a:r>
            <a:r>
              <a:rPr sz="1800" b="1" spc="90" dirty="0">
                <a:latin typeface="Trebuchet MS"/>
                <a:cs typeface="Trebuchet MS"/>
              </a:rPr>
              <a:t>vermek</a:t>
            </a:r>
            <a:r>
              <a:rPr sz="1800" b="1" spc="20" dirty="0">
                <a:latin typeface="Trebuchet MS"/>
                <a:cs typeface="Trebuchet MS"/>
              </a:rPr>
              <a:t> </a:t>
            </a:r>
            <a:r>
              <a:rPr sz="1800" b="1" spc="110" dirty="0">
                <a:latin typeface="Trebuchet MS"/>
                <a:cs typeface="Trebuchet MS"/>
              </a:rPr>
              <a:t>anlamına</a:t>
            </a:r>
            <a:r>
              <a:rPr sz="1800" b="1" spc="5" dirty="0">
                <a:latin typeface="Trebuchet MS"/>
                <a:cs typeface="Trebuchet MS"/>
              </a:rPr>
              <a:t> </a:t>
            </a:r>
            <a:r>
              <a:rPr sz="1800" b="1" spc="40" dirty="0">
                <a:latin typeface="Trebuchet MS"/>
                <a:cs typeface="Trebuchet MS"/>
              </a:rPr>
              <a:t>gelir.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8144" y="1142440"/>
            <a:ext cx="23780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EŞLER</a:t>
            </a:r>
            <a:r>
              <a:rPr sz="1800" b="1" spc="-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70" dirty="0">
                <a:solidFill>
                  <a:srgbClr val="FF0000"/>
                </a:solidFill>
                <a:latin typeface="Trebuchet MS"/>
                <a:cs typeface="Trebuchet MS"/>
              </a:rPr>
              <a:t>ARASI</a:t>
            </a:r>
            <a:r>
              <a:rPr sz="1800" b="1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40" dirty="0">
                <a:solidFill>
                  <a:srgbClr val="FF0000"/>
                </a:solidFill>
                <a:latin typeface="Trebuchet MS"/>
                <a:cs typeface="Trebuchet MS"/>
              </a:rPr>
              <a:t>İLETİŞİM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30779" y="1574291"/>
            <a:ext cx="1838325" cy="368935"/>
          </a:xfrm>
          <a:prstGeom prst="rect">
            <a:avLst/>
          </a:prstGeom>
          <a:solidFill>
            <a:srgbClr val="FF0000"/>
          </a:solidFill>
          <a:ln w="9144">
            <a:solidFill>
              <a:srgbClr val="00000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75"/>
              </a:spcBef>
            </a:pPr>
            <a:r>
              <a:rPr sz="1800" b="1" spc="50" dirty="0">
                <a:latin typeface="Trebuchet MS"/>
                <a:cs typeface="Trebuchet MS"/>
              </a:rPr>
              <a:t>ETKİN</a:t>
            </a:r>
            <a:r>
              <a:rPr sz="1800" b="1" spc="-85" dirty="0">
                <a:latin typeface="Trebuchet MS"/>
                <a:cs typeface="Trebuchet MS"/>
              </a:rPr>
              <a:t> </a:t>
            </a:r>
            <a:r>
              <a:rPr sz="1800" b="1" spc="40" dirty="0">
                <a:latin typeface="Trebuchet MS"/>
                <a:cs typeface="Trebuchet MS"/>
              </a:rPr>
              <a:t>İLETİŞİM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9744" y="2215895"/>
            <a:ext cx="773783" cy="77378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0261" y="2181237"/>
            <a:ext cx="789123" cy="78912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88036" y="3360420"/>
            <a:ext cx="2929255" cy="3139440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88900" marR="614045">
              <a:lnSpc>
                <a:spcPct val="100000"/>
              </a:lnSpc>
              <a:spcBef>
                <a:spcPts val="250"/>
              </a:spcBef>
            </a:pPr>
            <a:r>
              <a:rPr sz="1800" b="1" spc="65" dirty="0">
                <a:solidFill>
                  <a:srgbClr val="FF0000"/>
                </a:solidFill>
                <a:latin typeface="Trebuchet MS"/>
                <a:cs typeface="Trebuchet MS"/>
              </a:rPr>
              <a:t>Suçlama,</a:t>
            </a:r>
            <a:r>
              <a:rPr sz="1800" b="1" spc="-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20" dirty="0">
                <a:solidFill>
                  <a:srgbClr val="FF0000"/>
                </a:solidFill>
                <a:latin typeface="Trebuchet MS"/>
                <a:cs typeface="Trebuchet MS"/>
              </a:rPr>
              <a:t>ele</a:t>
            </a:r>
            <a:r>
              <a:rPr sz="1800" b="1" spc="20" dirty="0">
                <a:solidFill>
                  <a:srgbClr val="FF0000"/>
                </a:solidFill>
                <a:latin typeface="Calibri"/>
                <a:cs typeface="Calibri"/>
              </a:rPr>
              <a:t>ş</a:t>
            </a:r>
            <a:r>
              <a:rPr sz="1800" b="1" spc="20" dirty="0">
                <a:solidFill>
                  <a:srgbClr val="FF0000"/>
                </a:solidFill>
                <a:latin typeface="Trebuchet MS"/>
                <a:cs typeface="Trebuchet MS"/>
              </a:rPr>
              <a:t>tirme, </a:t>
            </a:r>
            <a:r>
              <a:rPr sz="1800" b="1" spc="-5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50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1800" b="1" spc="50" dirty="0">
                <a:solidFill>
                  <a:srgbClr val="FF0000"/>
                </a:solidFill>
                <a:latin typeface="Calibri"/>
                <a:cs typeface="Calibri"/>
              </a:rPr>
              <a:t>ş</a:t>
            </a:r>
            <a:r>
              <a:rPr sz="1800" b="1" spc="50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1800" b="1" spc="50" dirty="0">
                <a:solidFill>
                  <a:srgbClr val="FF0000"/>
                </a:solidFill>
                <a:latin typeface="Calibri"/>
                <a:cs typeface="Calibri"/>
              </a:rPr>
              <a:t>ğ</a:t>
            </a:r>
            <a:r>
              <a:rPr sz="1800" b="1" spc="50" dirty="0">
                <a:solidFill>
                  <a:srgbClr val="FF0000"/>
                </a:solidFill>
                <a:latin typeface="Trebuchet MS"/>
                <a:cs typeface="Trebuchet MS"/>
              </a:rPr>
              <a:t>ılama.</a:t>
            </a:r>
            <a:endParaRPr sz="1800" dirty="0">
              <a:latin typeface="Trebuchet MS"/>
              <a:cs typeface="Trebuchet MS"/>
            </a:endParaRPr>
          </a:p>
          <a:p>
            <a:pPr marL="88900">
              <a:lnSpc>
                <a:spcPct val="100000"/>
              </a:lnSpc>
            </a:pPr>
            <a:r>
              <a:rPr sz="1800" b="1" spc="45" dirty="0">
                <a:latin typeface="Trebuchet MS"/>
                <a:cs typeface="Trebuchet MS"/>
              </a:rPr>
              <a:t>Örne</a:t>
            </a:r>
            <a:r>
              <a:rPr sz="1800" b="1" spc="45" dirty="0">
                <a:latin typeface="Calibri"/>
                <a:cs typeface="Calibri"/>
              </a:rPr>
              <a:t>ğ</a:t>
            </a:r>
            <a:r>
              <a:rPr sz="1800" b="1" spc="45" dirty="0">
                <a:latin typeface="Trebuchet MS"/>
                <a:cs typeface="Trebuchet MS"/>
              </a:rPr>
              <a:t>in;</a:t>
            </a:r>
            <a:r>
              <a:rPr sz="1800" b="1" spc="-45" dirty="0">
                <a:latin typeface="Trebuchet MS"/>
                <a:cs typeface="Trebuchet MS"/>
              </a:rPr>
              <a:t> </a:t>
            </a:r>
            <a:r>
              <a:rPr sz="1800" b="1" spc="100" dirty="0">
                <a:latin typeface="Trebuchet MS"/>
                <a:cs typeface="Trebuchet MS"/>
              </a:rPr>
              <a:t>"ne</a:t>
            </a:r>
            <a:r>
              <a:rPr sz="1800" b="1" spc="-5" dirty="0">
                <a:latin typeface="Trebuchet MS"/>
                <a:cs typeface="Trebuchet MS"/>
              </a:rPr>
              <a:t> </a:t>
            </a:r>
            <a:r>
              <a:rPr sz="1800" b="1" spc="105" dirty="0">
                <a:latin typeface="Trebuchet MS"/>
                <a:cs typeface="Trebuchet MS"/>
              </a:rPr>
              <a:t>kadar</a:t>
            </a:r>
            <a:endParaRPr sz="1800" dirty="0">
              <a:latin typeface="Trebuchet MS"/>
              <a:cs typeface="Trebuchet MS"/>
            </a:endParaRPr>
          </a:p>
          <a:p>
            <a:pPr marL="88900" marR="309245">
              <a:lnSpc>
                <a:spcPts val="2230"/>
              </a:lnSpc>
              <a:spcBef>
                <a:spcPts val="20"/>
              </a:spcBef>
            </a:pPr>
            <a:r>
              <a:rPr sz="1800" b="1" spc="75" dirty="0">
                <a:latin typeface="Trebuchet MS"/>
                <a:cs typeface="Trebuchet MS"/>
              </a:rPr>
              <a:t>da</a:t>
            </a:r>
            <a:r>
              <a:rPr sz="1800" b="1" spc="75" dirty="0">
                <a:latin typeface="Calibri"/>
                <a:cs typeface="Calibri"/>
              </a:rPr>
              <a:t>ğ</a:t>
            </a:r>
            <a:r>
              <a:rPr sz="1800" b="1" spc="75" dirty="0">
                <a:latin typeface="Trebuchet MS"/>
                <a:cs typeface="Trebuchet MS"/>
              </a:rPr>
              <a:t>ınıksın.</a:t>
            </a:r>
            <a:r>
              <a:rPr sz="1800" b="1" spc="-80" dirty="0">
                <a:latin typeface="Trebuchet MS"/>
                <a:cs typeface="Trebuchet MS"/>
              </a:rPr>
              <a:t> </a:t>
            </a:r>
            <a:r>
              <a:rPr sz="1800" b="1" spc="85" dirty="0">
                <a:latin typeface="Trebuchet MS"/>
                <a:cs typeface="Trebuchet MS"/>
              </a:rPr>
              <a:t>Giysilerini </a:t>
            </a:r>
            <a:r>
              <a:rPr sz="1800" b="1" spc="-525" dirty="0">
                <a:latin typeface="Trebuchet MS"/>
                <a:cs typeface="Trebuchet MS"/>
              </a:rPr>
              <a:t> </a:t>
            </a:r>
            <a:r>
              <a:rPr sz="1800" b="1" spc="85" dirty="0">
                <a:latin typeface="Trebuchet MS"/>
                <a:cs typeface="Trebuchet MS"/>
              </a:rPr>
              <a:t>hep</a:t>
            </a:r>
            <a:r>
              <a:rPr sz="1800" b="1" spc="30" dirty="0">
                <a:latin typeface="Trebuchet MS"/>
                <a:cs typeface="Trebuchet MS"/>
              </a:rPr>
              <a:t> </a:t>
            </a:r>
            <a:r>
              <a:rPr sz="1800" b="1" spc="114" dirty="0">
                <a:latin typeface="Trebuchet MS"/>
                <a:cs typeface="Trebuchet MS"/>
              </a:rPr>
              <a:t>burada</a:t>
            </a:r>
            <a:endParaRPr sz="1800" dirty="0">
              <a:latin typeface="Trebuchet MS"/>
              <a:cs typeface="Trebuchet MS"/>
            </a:endParaRPr>
          </a:p>
          <a:p>
            <a:pPr marL="88900">
              <a:lnSpc>
                <a:spcPts val="2075"/>
              </a:lnSpc>
            </a:pPr>
            <a:r>
              <a:rPr sz="1800" b="1" spc="40" dirty="0">
                <a:latin typeface="Trebuchet MS"/>
                <a:cs typeface="Trebuchet MS"/>
              </a:rPr>
              <a:t>bırakıyorsun!’’</a:t>
            </a:r>
            <a:endParaRPr sz="1800" dirty="0">
              <a:latin typeface="Trebuchet MS"/>
              <a:cs typeface="Trebuchet MS"/>
            </a:endParaRPr>
          </a:p>
          <a:p>
            <a:pPr marL="88900" marR="446405">
              <a:lnSpc>
                <a:spcPct val="100000"/>
              </a:lnSpc>
            </a:pPr>
            <a:r>
              <a:rPr sz="1800" b="1" spc="95" dirty="0">
                <a:latin typeface="Trebuchet MS"/>
                <a:cs typeface="Trebuchet MS"/>
              </a:rPr>
              <a:t>Bu </a:t>
            </a:r>
            <a:r>
              <a:rPr sz="1800" b="1" spc="65" dirty="0">
                <a:latin typeface="Trebuchet MS"/>
                <a:cs typeface="Trebuchet MS"/>
              </a:rPr>
              <a:t>tür </a:t>
            </a:r>
            <a:r>
              <a:rPr sz="1800" b="1" spc="60" dirty="0">
                <a:latin typeface="Trebuchet MS"/>
                <a:cs typeface="Trebuchet MS"/>
              </a:rPr>
              <a:t>ifadeler </a:t>
            </a:r>
            <a:r>
              <a:rPr sz="1800" b="1" spc="65" dirty="0">
                <a:latin typeface="Trebuchet MS"/>
                <a:cs typeface="Trebuchet MS"/>
              </a:rPr>
              <a:t> </a:t>
            </a:r>
            <a:r>
              <a:rPr sz="1800" b="1" spc="85" dirty="0">
                <a:latin typeface="Trebuchet MS"/>
                <a:cs typeface="Trebuchet MS"/>
              </a:rPr>
              <a:t>kar</a:t>
            </a:r>
            <a:r>
              <a:rPr sz="1800" b="1" spc="85" dirty="0">
                <a:latin typeface="Calibri"/>
                <a:cs typeface="Calibri"/>
              </a:rPr>
              <a:t>ş</a:t>
            </a:r>
            <a:r>
              <a:rPr sz="1800" b="1" spc="85" dirty="0">
                <a:latin typeface="Trebuchet MS"/>
                <a:cs typeface="Trebuchet MS"/>
              </a:rPr>
              <a:t>ıdaki </a:t>
            </a:r>
            <a:r>
              <a:rPr sz="1800" b="1" spc="65" dirty="0">
                <a:latin typeface="Trebuchet MS"/>
                <a:cs typeface="Trebuchet MS"/>
              </a:rPr>
              <a:t>ki</a:t>
            </a:r>
            <a:r>
              <a:rPr sz="1800" b="1" spc="65" dirty="0">
                <a:latin typeface="Calibri"/>
                <a:cs typeface="Calibri"/>
              </a:rPr>
              <a:t>ş</a:t>
            </a:r>
            <a:r>
              <a:rPr sz="1800" b="1" spc="65" dirty="0">
                <a:latin typeface="Trebuchet MS"/>
                <a:cs typeface="Trebuchet MS"/>
              </a:rPr>
              <a:t>iyi </a:t>
            </a:r>
            <a:r>
              <a:rPr sz="1800" b="1" spc="70" dirty="0">
                <a:latin typeface="Trebuchet MS"/>
                <a:cs typeface="Trebuchet MS"/>
              </a:rPr>
              <a:t> </a:t>
            </a:r>
            <a:r>
              <a:rPr sz="1800" b="1" spc="145" dirty="0">
                <a:latin typeface="Trebuchet MS"/>
                <a:cs typeface="Trebuchet MS"/>
              </a:rPr>
              <a:t>savunma</a:t>
            </a:r>
            <a:r>
              <a:rPr sz="1800" b="1" spc="-60" dirty="0">
                <a:latin typeface="Trebuchet MS"/>
                <a:cs typeface="Trebuchet MS"/>
              </a:rPr>
              <a:t> </a:t>
            </a:r>
            <a:r>
              <a:rPr sz="1800" b="1" spc="135" dirty="0">
                <a:latin typeface="Trebuchet MS"/>
                <a:cs typeface="Trebuchet MS"/>
              </a:rPr>
              <a:t>konumuna</a:t>
            </a:r>
            <a:endParaRPr sz="1800" dirty="0">
              <a:latin typeface="Trebuchet MS"/>
              <a:cs typeface="Trebuchet MS"/>
            </a:endParaRPr>
          </a:p>
          <a:p>
            <a:pPr marL="88900">
              <a:lnSpc>
                <a:spcPts val="2090"/>
              </a:lnSpc>
            </a:pPr>
            <a:r>
              <a:rPr sz="1800" b="1" spc="40" dirty="0">
                <a:latin typeface="Trebuchet MS"/>
                <a:cs typeface="Trebuchet MS"/>
              </a:rPr>
              <a:t>geçirerek,</a:t>
            </a:r>
            <a:r>
              <a:rPr sz="1800" b="1" spc="20" dirty="0">
                <a:latin typeface="Trebuchet MS"/>
                <a:cs typeface="Trebuchet MS"/>
              </a:rPr>
              <a:t> </a:t>
            </a:r>
            <a:r>
              <a:rPr sz="1800" b="1" spc="130" dirty="0">
                <a:latin typeface="Trebuchet MS"/>
                <a:cs typeface="Trebuchet MS"/>
              </a:rPr>
              <a:t>o</a:t>
            </a:r>
            <a:r>
              <a:rPr sz="1800" b="1" spc="30" dirty="0">
                <a:latin typeface="Trebuchet MS"/>
                <a:cs typeface="Trebuchet MS"/>
              </a:rPr>
              <a:t> </a:t>
            </a:r>
            <a:r>
              <a:rPr sz="1800" b="1" spc="35" dirty="0">
                <a:latin typeface="Calibri"/>
                <a:cs typeface="Calibri"/>
              </a:rPr>
              <a:t>ş</a:t>
            </a:r>
            <a:r>
              <a:rPr sz="1800" b="1" spc="35" dirty="0">
                <a:latin typeface="Trebuchet MS"/>
                <a:cs typeface="Trebuchet MS"/>
              </a:rPr>
              <a:t>eyi</a:t>
            </a:r>
            <a:r>
              <a:rPr sz="1800" b="1" spc="25" dirty="0">
                <a:latin typeface="Trebuchet MS"/>
                <a:cs typeface="Trebuchet MS"/>
              </a:rPr>
              <a:t> </a:t>
            </a:r>
            <a:r>
              <a:rPr sz="1800" b="1" spc="60" dirty="0">
                <a:latin typeface="Trebuchet MS"/>
                <a:cs typeface="Trebuchet MS"/>
              </a:rPr>
              <a:t>tekrar</a:t>
            </a:r>
            <a:endParaRPr sz="1800" dirty="0">
              <a:latin typeface="Trebuchet MS"/>
              <a:cs typeface="Trebuchet MS"/>
            </a:endParaRPr>
          </a:p>
          <a:p>
            <a:pPr marL="88900">
              <a:lnSpc>
                <a:spcPct val="100000"/>
              </a:lnSpc>
              <a:spcBef>
                <a:spcPts val="5"/>
              </a:spcBef>
            </a:pPr>
            <a:r>
              <a:rPr sz="1800" b="1" spc="114" dirty="0">
                <a:latin typeface="Trebuchet MS"/>
                <a:cs typeface="Trebuchet MS"/>
              </a:rPr>
              <a:t>yapmaya</a:t>
            </a:r>
            <a:r>
              <a:rPr sz="1800" b="1" spc="15" dirty="0">
                <a:latin typeface="Trebuchet MS"/>
                <a:cs typeface="Trebuchet MS"/>
              </a:rPr>
              <a:t> </a:t>
            </a:r>
            <a:r>
              <a:rPr sz="1800" b="1" spc="60" dirty="0">
                <a:latin typeface="Trebuchet MS"/>
                <a:cs typeface="Trebuchet MS"/>
              </a:rPr>
              <a:t>te</a:t>
            </a:r>
            <a:r>
              <a:rPr sz="1800" b="1" spc="60" dirty="0">
                <a:latin typeface="Calibri"/>
                <a:cs typeface="Calibri"/>
              </a:rPr>
              <a:t>ş</a:t>
            </a:r>
            <a:r>
              <a:rPr sz="1800" b="1" spc="60" dirty="0">
                <a:latin typeface="Trebuchet MS"/>
                <a:cs typeface="Trebuchet MS"/>
              </a:rPr>
              <a:t>vik</a:t>
            </a:r>
            <a:r>
              <a:rPr sz="1800" b="1" spc="-45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eder.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03547" y="3360420"/>
            <a:ext cx="2569845" cy="3139440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89535" marR="186055">
              <a:lnSpc>
                <a:spcPct val="100000"/>
              </a:lnSpc>
              <a:spcBef>
                <a:spcPts val="320"/>
              </a:spcBef>
            </a:pPr>
            <a:r>
              <a:rPr sz="1800" b="1" spc="-65" dirty="0">
                <a:solidFill>
                  <a:srgbClr val="00AF50"/>
                </a:solidFill>
                <a:latin typeface="Trebuchet MS"/>
                <a:cs typeface="Trebuchet MS"/>
              </a:rPr>
              <a:t>‘’Ben</a:t>
            </a:r>
            <a:r>
              <a:rPr sz="1800" b="1" spc="-60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Trebuchet MS"/>
                <a:cs typeface="Trebuchet MS"/>
              </a:rPr>
              <a:t>Dili’’ </a:t>
            </a:r>
            <a:r>
              <a:rPr sz="1800" b="1" spc="-5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800" b="1" spc="85" dirty="0">
                <a:latin typeface="Trebuchet MS"/>
                <a:cs typeface="Trebuchet MS"/>
              </a:rPr>
              <a:t>Parma</a:t>
            </a:r>
            <a:r>
              <a:rPr sz="1800" b="1" spc="85" dirty="0">
                <a:latin typeface="Calibri"/>
                <a:cs typeface="Calibri"/>
              </a:rPr>
              <a:t>ğ</a:t>
            </a:r>
            <a:r>
              <a:rPr sz="1800" b="1" spc="85" dirty="0">
                <a:latin typeface="Trebuchet MS"/>
                <a:cs typeface="Trebuchet MS"/>
              </a:rPr>
              <a:t>ınızla </a:t>
            </a:r>
            <a:r>
              <a:rPr sz="1800" b="1" spc="90" dirty="0">
                <a:latin typeface="Trebuchet MS"/>
                <a:cs typeface="Trebuchet MS"/>
              </a:rPr>
              <a:t> kar</a:t>
            </a:r>
            <a:r>
              <a:rPr sz="1800" b="1" spc="90" dirty="0">
                <a:latin typeface="Calibri"/>
                <a:cs typeface="Calibri"/>
              </a:rPr>
              <a:t>ş</a:t>
            </a:r>
            <a:r>
              <a:rPr sz="1800" b="1" spc="90" dirty="0">
                <a:latin typeface="Trebuchet MS"/>
                <a:cs typeface="Trebuchet MS"/>
              </a:rPr>
              <a:t>ınızdaki </a:t>
            </a:r>
            <a:r>
              <a:rPr sz="1800" b="1" spc="65" dirty="0">
                <a:latin typeface="Trebuchet MS"/>
                <a:cs typeface="Trebuchet MS"/>
              </a:rPr>
              <a:t>ki</a:t>
            </a:r>
            <a:r>
              <a:rPr sz="1800" b="1" spc="65" dirty="0">
                <a:latin typeface="Calibri"/>
                <a:cs typeface="Calibri"/>
              </a:rPr>
              <a:t>ş</a:t>
            </a:r>
            <a:r>
              <a:rPr sz="1800" b="1" spc="65" dirty="0">
                <a:latin typeface="Trebuchet MS"/>
                <a:cs typeface="Trebuchet MS"/>
              </a:rPr>
              <a:t>iyi </a:t>
            </a:r>
            <a:r>
              <a:rPr sz="1800" b="1" spc="70" dirty="0">
                <a:latin typeface="Trebuchet MS"/>
                <a:cs typeface="Trebuchet MS"/>
              </a:rPr>
              <a:t> </a:t>
            </a:r>
            <a:r>
              <a:rPr sz="1800" b="1" spc="35" dirty="0">
                <a:latin typeface="Trebuchet MS"/>
                <a:cs typeface="Trebuchet MS"/>
              </a:rPr>
              <a:t>i</a:t>
            </a:r>
            <a:r>
              <a:rPr sz="1800" b="1" spc="35" dirty="0">
                <a:latin typeface="Calibri"/>
                <a:cs typeface="Calibri"/>
              </a:rPr>
              <a:t>ş</a:t>
            </a:r>
            <a:r>
              <a:rPr sz="1800" b="1" spc="35" dirty="0">
                <a:latin typeface="Trebuchet MS"/>
                <a:cs typeface="Trebuchet MS"/>
              </a:rPr>
              <a:t>aret</a:t>
            </a:r>
            <a:r>
              <a:rPr sz="1800" b="1" spc="-25" dirty="0">
                <a:latin typeface="Trebuchet MS"/>
                <a:cs typeface="Trebuchet MS"/>
              </a:rPr>
              <a:t> </a:t>
            </a:r>
            <a:r>
              <a:rPr sz="1800" b="1" spc="70" dirty="0">
                <a:latin typeface="Trebuchet MS"/>
                <a:cs typeface="Trebuchet MS"/>
              </a:rPr>
              <a:t>etmek</a:t>
            </a:r>
            <a:r>
              <a:rPr sz="1800" b="1" spc="25" dirty="0">
                <a:latin typeface="Trebuchet MS"/>
                <a:cs typeface="Trebuchet MS"/>
              </a:rPr>
              <a:t> </a:t>
            </a:r>
            <a:r>
              <a:rPr sz="1800" b="1" spc="15" dirty="0">
                <a:latin typeface="Trebuchet MS"/>
                <a:cs typeface="Trebuchet MS"/>
              </a:rPr>
              <a:t>yerine, </a:t>
            </a:r>
            <a:r>
              <a:rPr sz="1800" b="1" spc="-525" dirty="0">
                <a:latin typeface="Trebuchet MS"/>
                <a:cs typeface="Trebuchet MS"/>
              </a:rPr>
              <a:t> </a:t>
            </a:r>
            <a:r>
              <a:rPr sz="1800" b="1" spc="155" dirty="0">
                <a:latin typeface="Trebuchet MS"/>
                <a:cs typeface="Trebuchet MS"/>
              </a:rPr>
              <a:t>duygu </a:t>
            </a:r>
            <a:r>
              <a:rPr sz="1800" b="1" spc="70" dirty="0">
                <a:latin typeface="Trebuchet MS"/>
                <a:cs typeface="Trebuchet MS"/>
              </a:rPr>
              <a:t>ve </a:t>
            </a:r>
            <a:r>
              <a:rPr sz="1800" b="1" spc="75" dirty="0">
                <a:latin typeface="Trebuchet MS"/>
                <a:cs typeface="Trebuchet MS"/>
              </a:rPr>
              <a:t> </a:t>
            </a:r>
            <a:r>
              <a:rPr sz="1800" b="1" spc="70" dirty="0">
                <a:latin typeface="Trebuchet MS"/>
                <a:cs typeface="Trebuchet MS"/>
              </a:rPr>
              <a:t>dü</a:t>
            </a:r>
            <a:r>
              <a:rPr sz="1800" b="1" spc="70" dirty="0">
                <a:latin typeface="Calibri"/>
                <a:cs typeface="Calibri"/>
              </a:rPr>
              <a:t>ş</a:t>
            </a:r>
            <a:r>
              <a:rPr sz="1800" b="1" spc="70" dirty="0">
                <a:latin typeface="Trebuchet MS"/>
                <a:cs typeface="Trebuchet MS"/>
              </a:rPr>
              <a:t>üncelerinizi </a:t>
            </a:r>
            <a:r>
              <a:rPr sz="1800" b="1" spc="75" dirty="0">
                <a:latin typeface="Trebuchet MS"/>
                <a:cs typeface="Trebuchet MS"/>
              </a:rPr>
              <a:t> </a:t>
            </a:r>
            <a:r>
              <a:rPr sz="1800" b="1" spc="90" dirty="0">
                <a:latin typeface="Trebuchet MS"/>
                <a:cs typeface="Trebuchet MS"/>
              </a:rPr>
              <a:t>kendi </a:t>
            </a:r>
            <a:r>
              <a:rPr sz="1800" b="1" spc="95" dirty="0">
                <a:latin typeface="Trebuchet MS"/>
                <a:cs typeface="Trebuchet MS"/>
              </a:rPr>
              <a:t>açınızdan </a:t>
            </a:r>
            <a:r>
              <a:rPr sz="1800" b="1" spc="100" dirty="0">
                <a:latin typeface="Trebuchet MS"/>
                <a:cs typeface="Trebuchet MS"/>
              </a:rPr>
              <a:t> </a:t>
            </a:r>
            <a:r>
              <a:rPr sz="1800" b="1" spc="80" dirty="0">
                <a:latin typeface="Trebuchet MS"/>
                <a:cs typeface="Trebuchet MS"/>
              </a:rPr>
              <a:t>ifade</a:t>
            </a:r>
            <a:r>
              <a:rPr sz="1800" b="1" spc="-20" dirty="0">
                <a:latin typeface="Trebuchet MS"/>
                <a:cs typeface="Trebuchet MS"/>
              </a:rPr>
              <a:t> </a:t>
            </a:r>
            <a:r>
              <a:rPr sz="1800" b="1" spc="20" dirty="0">
                <a:latin typeface="Trebuchet MS"/>
                <a:cs typeface="Trebuchet MS"/>
              </a:rPr>
              <a:t>edin.</a:t>
            </a:r>
            <a:r>
              <a:rPr sz="1800" b="1" spc="-5" dirty="0">
                <a:latin typeface="Trebuchet MS"/>
                <a:cs typeface="Trebuchet MS"/>
              </a:rPr>
              <a:t> </a:t>
            </a:r>
            <a:r>
              <a:rPr sz="1800" b="1" spc="50" dirty="0">
                <a:latin typeface="Trebuchet MS"/>
                <a:cs typeface="Trebuchet MS"/>
              </a:rPr>
              <a:t>Örne</a:t>
            </a:r>
            <a:r>
              <a:rPr sz="1800" b="1" spc="50" dirty="0">
                <a:latin typeface="Calibri"/>
                <a:cs typeface="Calibri"/>
              </a:rPr>
              <a:t>ğ</a:t>
            </a:r>
            <a:r>
              <a:rPr sz="1800" b="1" spc="50" dirty="0">
                <a:latin typeface="Trebuchet MS"/>
                <a:cs typeface="Trebuchet MS"/>
              </a:rPr>
              <a:t>in; </a:t>
            </a:r>
            <a:r>
              <a:rPr sz="1800" b="1" spc="-525" dirty="0">
                <a:latin typeface="Trebuchet MS"/>
                <a:cs typeface="Trebuchet MS"/>
              </a:rPr>
              <a:t> </a:t>
            </a:r>
            <a:r>
              <a:rPr sz="1800" b="1" spc="20" dirty="0">
                <a:latin typeface="Trebuchet MS"/>
                <a:cs typeface="Trebuchet MS"/>
              </a:rPr>
              <a:t>“Kirli</a:t>
            </a:r>
            <a:r>
              <a:rPr sz="1800" b="1" spc="-15" dirty="0">
                <a:latin typeface="Trebuchet MS"/>
                <a:cs typeface="Trebuchet MS"/>
              </a:rPr>
              <a:t> </a:t>
            </a:r>
            <a:r>
              <a:rPr sz="1800" b="1" spc="100" dirty="0">
                <a:latin typeface="Trebuchet MS"/>
                <a:cs typeface="Trebuchet MS"/>
              </a:rPr>
              <a:t>giysileri</a:t>
            </a:r>
            <a:endParaRPr sz="1800">
              <a:latin typeface="Trebuchet MS"/>
              <a:cs typeface="Trebuchet MS"/>
            </a:endParaRPr>
          </a:p>
          <a:p>
            <a:pPr marL="89535">
              <a:lnSpc>
                <a:spcPts val="2090"/>
              </a:lnSpc>
            </a:pPr>
            <a:r>
              <a:rPr sz="1800" b="1" spc="114" dirty="0">
                <a:latin typeface="Trebuchet MS"/>
                <a:cs typeface="Trebuchet MS"/>
              </a:rPr>
              <a:t>burada</a:t>
            </a:r>
            <a:r>
              <a:rPr sz="1800" b="1" spc="-30" dirty="0">
                <a:latin typeface="Trebuchet MS"/>
                <a:cs typeface="Trebuchet MS"/>
              </a:rPr>
              <a:t> </a:t>
            </a:r>
            <a:r>
              <a:rPr sz="1800" b="1" spc="80" dirty="0">
                <a:latin typeface="Trebuchet MS"/>
                <a:cs typeface="Trebuchet MS"/>
              </a:rPr>
              <a:t>bıraktı</a:t>
            </a:r>
            <a:r>
              <a:rPr sz="1800" b="1" spc="80" dirty="0">
                <a:latin typeface="Calibri"/>
                <a:cs typeface="Calibri"/>
              </a:rPr>
              <a:t>ğ</a:t>
            </a:r>
            <a:r>
              <a:rPr sz="1800" b="1" spc="80" dirty="0">
                <a:latin typeface="Trebuchet MS"/>
                <a:cs typeface="Trebuchet MS"/>
              </a:rPr>
              <a:t>ında</a:t>
            </a:r>
            <a:endParaRPr sz="1800">
              <a:latin typeface="Trebuchet MS"/>
              <a:cs typeface="Trebuchet MS"/>
            </a:endParaRPr>
          </a:p>
          <a:p>
            <a:pPr marL="89535">
              <a:lnSpc>
                <a:spcPct val="100000"/>
              </a:lnSpc>
              <a:spcBef>
                <a:spcPts val="75"/>
              </a:spcBef>
            </a:pPr>
            <a:r>
              <a:rPr sz="1800" b="1" spc="75" dirty="0">
                <a:latin typeface="Trebuchet MS"/>
                <a:cs typeface="Trebuchet MS"/>
              </a:rPr>
              <a:t>öfkeleniyorum".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58896" y="6726934"/>
            <a:ext cx="2685288" cy="241706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8144" y="1142440"/>
            <a:ext cx="23780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EŞLER</a:t>
            </a:r>
            <a:r>
              <a:rPr sz="1800" b="1" spc="-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70" dirty="0">
                <a:solidFill>
                  <a:srgbClr val="FF0000"/>
                </a:solidFill>
                <a:latin typeface="Trebuchet MS"/>
                <a:cs typeface="Trebuchet MS"/>
              </a:rPr>
              <a:t>ARASI</a:t>
            </a:r>
            <a:r>
              <a:rPr sz="1800" b="1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40" dirty="0">
                <a:solidFill>
                  <a:srgbClr val="FF0000"/>
                </a:solidFill>
                <a:latin typeface="Trebuchet MS"/>
                <a:cs typeface="Trebuchet MS"/>
              </a:rPr>
              <a:t>İLETİŞİM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30779" y="1574291"/>
            <a:ext cx="1838325" cy="368935"/>
          </a:xfrm>
          <a:prstGeom prst="rect">
            <a:avLst/>
          </a:prstGeom>
          <a:solidFill>
            <a:srgbClr val="FF0000"/>
          </a:solidFill>
          <a:ln w="9144">
            <a:solidFill>
              <a:srgbClr val="00000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75"/>
              </a:spcBef>
            </a:pPr>
            <a:r>
              <a:rPr sz="1800" b="1" spc="50" dirty="0">
                <a:latin typeface="Trebuchet MS"/>
                <a:cs typeface="Trebuchet MS"/>
              </a:rPr>
              <a:t>ETKİN</a:t>
            </a:r>
            <a:r>
              <a:rPr sz="1800" b="1" spc="-85" dirty="0">
                <a:latin typeface="Trebuchet MS"/>
                <a:cs typeface="Trebuchet MS"/>
              </a:rPr>
              <a:t> </a:t>
            </a:r>
            <a:r>
              <a:rPr sz="1800" b="1" spc="40" dirty="0">
                <a:latin typeface="Trebuchet MS"/>
                <a:cs typeface="Trebuchet MS"/>
              </a:rPr>
              <a:t>İLETİŞİM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9744" y="2215895"/>
            <a:ext cx="773783" cy="77378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0261" y="2181237"/>
            <a:ext cx="789123" cy="78912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88036" y="3360420"/>
            <a:ext cx="2429510" cy="1475740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88900" marR="441959">
              <a:lnSpc>
                <a:spcPct val="100000"/>
              </a:lnSpc>
              <a:spcBef>
                <a:spcPts val="320"/>
              </a:spcBef>
            </a:pPr>
            <a:r>
              <a:rPr sz="1800" b="1" spc="125" dirty="0">
                <a:solidFill>
                  <a:srgbClr val="FF0000"/>
                </a:solidFill>
                <a:latin typeface="Trebuchet MS"/>
                <a:cs typeface="Trebuchet MS"/>
              </a:rPr>
              <a:t>Sözünü</a:t>
            </a:r>
            <a:r>
              <a:rPr sz="1800" b="1" spc="-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65" dirty="0">
                <a:solidFill>
                  <a:srgbClr val="FF0000"/>
                </a:solidFill>
                <a:latin typeface="Trebuchet MS"/>
                <a:cs typeface="Trebuchet MS"/>
              </a:rPr>
              <a:t>kesmek. </a:t>
            </a:r>
            <a:r>
              <a:rPr sz="1800" b="1" spc="-5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125" dirty="0">
                <a:latin typeface="Trebuchet MS"/>
                <a:cs typeface="Trebuchet MS"/>
              </a:rPr>
              <a:t>Sözünü </a:t>
            </a:r>
            <a:r>
              <a:rPr sz="1800" b="1" spc="114" dirty="0">
                <a:latin typeface="Trebuchet MS"/>
                <a:cs typeface="Trebuchet MS"/>
              </a:rPr>
              <a:t>kesmek </a:t>
            </a:r>
            <a:r>
              <a:rPr sz="1800" b="1" spc="-530" dirty="0">
                <a:latin typeface="Trebuchet MS"/>
                <a:cs typeface="Trebuchet MS"/>
              </a:rPr>
              <a:t> </a:t>
            </a:r>
            <a:r>
              <a:rPr sz="1800" b="1" spc="105" dirty="0">
                <a:latin typeface="Trebuchet MS"/>
                <a:cs typeface="Trebuchet MS"/>
              </a:rPr>
              <a:t>konu</a:t>
            </a:r>
            <a:r>
              <a:rPr sz="1800" b="1" spc="105" dirty="0">
                <a:latin typeface="Calibri"/>
                <a:cs typeface="Calibri"/>
              </a:rPr>
              <a:t>ş</a:t>
            </a:r>
            <a:r>
              <a:rPr sz="1800" b="1" spc="105" dirty="0">
                <a:latin typeface="Trebuchet MS"/>
                <a:cs typeface="Trebuchet MS"/>
              </a:rPr>
              <a:t>an </a:t>
            </a:r>
            <a:r>
              <a:rPr sz="1800" b="1" spc="80" dirty="0">
                <a:latin typeface="Trebuchet MS"/>
                <a:cs typeface="Trebuchet MS"/>
              </a:rPr>
              <a:t>ki</a:t>
            </a:r>
            <a:r>
              <a:rPr sz="1800" b="1" spc="80" dirty="0">
                <a:latin typeface="Calibri"/>
                <a:cs typeface="Calibri"/>
              </a:rPr>
              <a:t>ş</a:t>
            </a:r>
            <a:r>
              <a:rPr sz="1800" b="1" spc="80" dirty="0">
                <a:latin typeface="Trebuchet MS"/>
                <a:cs typeface="Trebuchet MS"/>
              </a:rPr>
              <a:t>inin </a:t>
            </a:r>
            <a:r>
              <a:rPr sz="1800" b="1" spc="-530" dirty="0">
                <a:latin typeface="Trebuchet MS"/>
                <a:cs typeface="Trebuchet MS"/>
              </a:rPr>
              <a:t> </a:t>
            </a:r>
            <a:r>
              <a:rPr sz="1800" b="1" spc="80" dirty="0">
                <a:latin typeface="Trebuchet MS"/>
                <a:cs typeface="Trebuchet MS"/>
              </a:rPr>
              <a:t>dü</a:t>
            </a:r>
            <a:r>
              <a:rPr sz="1800" b="1" spc="80" dirty="0">
                <a:latin typeface="Calibri"/>
                <a:cs typeface="Calibri"/>
              </a:rPr>
              <a:t>ş</a:t>
            </a:r>
            <a:r>
              <a:rPr sz="1800" b="1" spc="80" dirty="0">
                <a:latin typeface="Trebuchet MS"/>
                <a:cs typeface="Trebuchet MS"/>
              </a:rPr>
              <a:t>ünce </a:t>
            </a:r>
            <a:r>
              <a:rPr sz="1800" b="1" spc="75" dirty="0">
                <a:latin typeface="Trebuchet MS"/>
                <a:cs typeface="Trebuchet MS"/>
              </a:rPr>
              <a:t>akı</a:t>
            </a:r>
            <a:r>
              <a:rPr sz="1800" b="1" spc="75" dirty="0">
                <a:latin typeface="Calibri"/>
                <a:cs typeface="Calibri"/>
              </a:rPr>
              <a:t>ş</a:t>
            </a:r>
            <a:r>
              <a:rPr sz="1800" b="1" spc="75" dirty="0">
                <a:latin typeface="Trebuchet MS"/>
                <a:cs typeface="Trebuchet MS"/>
              </a:rPr>
              <a:t>ını </a:t>
            </a:r>
            <a:r>
              <a:rPr sz="1800" b="1" spc="80" dirty="0">
                <a:latin typeface="Trebuchet MS"/>
                <a:cs typeface="Trebuchet MS"/>
              </a:rPr>
              <a:t> </a:t>
            </a:r>
            <a:r>
              <a:rPr sz="1800" b="1" spc="65" dirty="0">
                <a:latin typeface="Trebuchet MS"/>
                <a:cs typeface="Trebuchet MS"/>
              </a:rPr>
              <a:t>bozabilir.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87140" y="3360420"/>
            <a:ext cx="2715895" cy="2307590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075" marR="1012190">
              <a:lnSpc>
                <a:spcPct val="100000"/>
              </a:lnSpc>
              <a:spcBef>
                <a:spcPts val="320"/>
              </a:spcBef>
            </a:pPr>
            <a:r>
              <a:rPr sz="1800" b="1" spc="65" dirty="0">
                <a:solidFill>
                  <a:srgbClr val="00AF50"/>
                </a:solidFill>
                <a:latin typeface="Trebuchet MS"/>
                <a:cs typeface="Trebuchet MS"/>
              </a:rPr>
              <a:t>Dinlemek. </a:t>
            </a:r>
            <a:r>
              <a:rPr sz="1800" b="1" spc="70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800" b="1" spc="105" dirty="0">
                <a:latin typeface="Trebuchet MS"/>
                <a:cs typeface="Trebuchet MS"/>
              </a:rPr>
              <a:t>Konu</a:t>
            </a:r>
            <a:r>
              <a:rPr sz="1800" b="1" spc="105" dirty="0">
                <a:latin typeface="Calibri"/>
                <a:cs typeface="Calibri"/>
              </a:rPr>
              <a:t>ş</a:t>
            </a:r>
            <a:r>
              <a:rPr sz="1800" b="1" spc="105" dirty="0">
                <a:latin typeface="Trebuchet MS"/>
                <a:cs typeface="Trebuchet MS"/>
              </a:rPr>
              <a:t>anın </a:t>
            </a:r>
            <a:r>
              <a:rPr sz="1800" b="1" spc="110" dirty="0">
                <a:latin typeface="Trebuchet MS"/>
                <a:cs typeface="Trebuchet MS"/>
              </a:rPr>
              <a:t> </a:t>
            </a:r>
            <a:r>
              <a:rPr sz="1800" b="1" spc="225" dirty="0">
                <a:latin typeface="Trebuchet MS"/>
                <a:cs typeface="Trebuchet MS"/>
              </a:rPr>
              <a:t>s</a:t>
            </a:r>
            <a:r>
              <a:rPr sz="1800" b="1" spc="110" dirty="0">
                <a:latin typeface="Trebuchet MS"/>
                <a:cs typeface="Trebuchet MS"/>
              </a:rPr>
              <a:t>öy</a:t>
            </a:r>
            <a:r>
              <a:rPr sz="1800" b="1" spc="65" dirty="0">
                <a:latin typeface="Trebuchet MS"/>
                <a:cs typeface="Trebuchet MS"/>
              </a:rPr>
              <a:t>l</a:t>
            </a:r>
            <a:r>
              <a:rPr sz="1800" b="1" spc="-5" dirty="0">
                <a:latin typeface="Trebuchet MS"/>
                <a:cs typeface="Trebuchet MS"/>
              </a:rPr>
              <a:t>e</a:t>
            </a:r>
            <a:r>
              <a:rPr sz="1800" b="1" spc="130" dirty="0">
                <a:latin typeface="Trebuchet MS"/>
                <a:cs typeface="Trebuchet MS"/>
              </a:rPr>
              <a:t>d</a:t>
            </a:r>
            <a:r>
              <a:rPr sz="1800" b="1" spc="80" dirty="0">
                <a:latin typeface="Trebuchet MS"/>
                <a:cs typeface="Trebuchet MS"/>
              </a:rPr>
              <a:t>i</a:t>
            </a:r>
            <a:r>
              <a:rPr sz="1800" b="1" spc="135" dirty="0">
                <a:latin typeface="Trebuchet MS"/>
                <a:cs typeface="Trebuchet MS"/>
              </a:rPr>
              <a:t>k</a:t>
            </a:r>
            <a:r>
              <a:rPr sz="1800" b="1" spc="65" dirty="0">
                <a:latin typeface="Trebuchet MS"/>
                <a:cs typeface="Trebuchet MS"/>
              </a:rPr>
              <a:t>l</a:t>
            </a:r>
            <a:r>
              <a:rPr sz="1800" b="1" spc="-5" dirty="0">
                <a:latin typeface="Trebuchet MS"/>
                <a:cs typeface="Trebuchet MS"/>
              </a:rPr>
              <a:t>e</a:t>
            </a:r>
            <a:r>
              <a:rPr sz="1800" b="1" spc="65" dirty="0">
                <a:latin typeface="Trebuchet MS"/>
                <a:cs typeface="Trebuchet MS"/>
              </a:rPr>
              <a:t>r</a:t>
            </a:r>
            <a:r>
              <a:rPr sz="1800" b="1" spc="55" dirty="0">
                <a:latin typeface="Trebuchet MS"/>
                <a:cs typeface="Trebuchet MS"/>
              </a:rPr>
              <a:t>i</a:t>
            </a:r>
            <a:r>
              <a:rPr sz="1800" b="1" spc="130" dirty="0">
                <a:latin typeface="Trebuchet MS"/>
                <a:cs typeface="Trebuchet MS"/>
              </a:rPr>
              <a:t>n</a:t>
            </a:r>
            <a:r>
              <a:rPr sz="1800" b="1" spc="45" dirty="0">
                <a:latin typeface="Trebuchet MS"/>
                <a:cs typeface="Trebuchet MS"/>
              </a:rPr>
              <a:t>i</a:t>
            </a:r>
            <a:endParaRPr sz="1800">
              <a:latin typeface="Trebuchet MS"/>
              <a:cs typeface="Trebuchet MS"/>
            </a:endParaRPr>
          </a:p>
          <a:p>
            <a:pPr marL="92075" marR="213360">
              <a:lnSpc>
                <a:spcPts val="2160"/>
              </a:lnSpc>
              <a:spcBef>
                <a:spcPts val="5"/>
              </a:spcBef>
            </a:pPr>
            <a:r>
              <a:rPr sz="1800" b="1" spc="50" dirty="0">
                <a:latin typeface="Trebuchet MS"/>
                <a:cs typeface="Trebuchet MS"/>
              </a:rPr>
              <a:t>dinleyin.</a:t>
            </a:r>
            <a:r>
              <a:rPr sz="1800" b="1" spc="-80" dirty="0">
                <a:latin typeface="Trebuchet MS"/>
                <a:cs typeface="Trebuchet MS"/>
              </a:rPr>
              <a:t> </a:t>
            </a:r>
            <a:r>
              <a:rPr sz="1800" b="1" spc="114" dirty="0">
                <a:latin typeface="Trebuchet MS"/>
                <a:cs typeface="Trebuchet MS"/>
              </a:rPr>
              <a:t>Konu</a:t>
            </a:r>
            <a:r>
              <a:rPr sz="1800" b="1" spc="114" dirty="0">
                <a:latin typeface="Calibri"/>
                <a:cs typeface="Calibri"/>
              </a:rPr>
              <a:t>ş</a:t>
            </a:r>
            <a:r>
              <a:rPr sz="1800" b="1" spc="114" dirty="0">
                <a:latin typeface="Trebuchet MS"/>
                <a:cs typeface="Trebuchet MS"/>
              </a:rPr>
              <a:t>maya </a:t>
            </a:r>
            <a:r>
              <a:rPr sz="1800" b="1" spc="-525" dirty="0">
                <a:latin typeface="Trebuchet MS"/>
                <a:cs typeface="Trebuchet MS"/>
              </a:rPr>
              <a:t> </a:t>
            </a:r>
            <a:r>
              <a:rPr sz="1800" b="1" spc="105" dirty="0">
                <a:latin typeface="Trebuchet MS"/>
                <a:cs typeface="Trebuchet MS"/>
              </a:rPr>
              <a:t>ba</a:t>
            </a:r>
            <a:r>
              <a:rPr sz="1800" b="1" spc="105" dirty="0">
                <a:latin typeface="Calibri"/>
                <a:cs typeface="Calibri"/>
              </a:rPr>
              <a:t>ş</a:t>
            </a:r>
            <a:r>
              <a:rPr sz="1800" b="1" spc="105" dirty="0">
                <a:latin typeface="Trebuchet MS"/>
                <a:cs typeface="Trebuchet MS"/>
              </a:rPr>
              <a:t>lamadan </a:t>
            </a:r>
            <a:r>
              <a:rPr sz="1800" b="1" spc="75" dirty="0">
                <a:latin typeface="Trebuchet MS"/>
                <a:cs typeface="Trebuchet MS"/>
              </a:rPr>
              <a:t>önce </a:t>
            </a:r>
            <a:r>
              <a:rPr sz="1800" b="1" spc="80" dirty="0">
                <a:latin typeface="Trebuchet MS"/>
                <a:cs typeface="Trebuchet MS"/>
              </a:rPr>
              <a:t> </a:t>
            </a:r>
            <a:r>
              <a:rPr sz="1800" b="1" spc="105" dirty="0">
                <a:latin typeface="Trebuchet MS"/>
                <a:cs typeface="Trebuchet MS"/>
              </a:rPr>
              <a:t>konu</a:t>
            </a:r>
            <a:r>
              <a:rPr sz="1800" b="1" spc="105" dirty="0">
                <a:latin typeface="Calibri"/>
                <a:cs typeface="Calibri"/>
              </a:rPr>
              <a:t>ş</a:t>
            </a:r>
            <a:r>
              <a:rPr sz="1800" b="1" spc="105" dirty="0">
                <a:latin typeface="Trebuchet MS"/>
                <a:cs typeface="Trebuchet MS"/>
              </a:rPr>
              <a:t>anın</a:t>
            </a:r>
            <a:r>
              <a:rPr sz="1800" b="1" spc="-15" dirty="0">
                <a:latin typeface="Trebuchet MS"/>
                <a:cs typeface="Trebuchet MS"/>
              </a:rPr>
              <a:t> </a:t>
            </a:r>
            <a:r>
              <a:rPr sz="1800" b="1" spc="90" dirty="0">
                <a:latin typeface="Trebuchet MS"/>
                <a:cs typeface="Trebuchet MS"/>
              </a:rPr>
              <a:t>do</a:t>
            </a:r>
            <a:r>
              <a:rPr sz="1800" b="1" spc="90" dirty="0">
                <a:latin typeface="Calibri"/>
                <a:cs typeface="Calibri"/>
              </a:rPr>
              <a:t>ğ</a:t>
            </a:r>
            <a:r>
              <a:rPr sz="1800" b="1" spc="90" dirty="0">
                <a:latin typeface="Trebuchet MS"/>
                <a:cs typeface="Trebuchet MS"/>
              </a:rPr>
              <a:t>al</a:t>
            </a:r>
            <a:endParaRPr sz="1800">
              <a:latin typeface="Trebuchet MS"/>
              <a:cs typeface="Trebuchet MS"/>
            </a:endParaRPr>
          </a:p>
          <a:p>
            <a:pPr marL="92075">
              <a:lnSpc>
                <a:spcPts val="2090"/>
              </a:lnSpc>
            </a:pPr>
            <a:r>
              <a:rPr sz="1800" b="1" spc="100" dirty="0">
                <a:latin typeface="Trebuchet MS"/>
                <a:cs typeface="Trebuchet MS"/>
              </a:rPr>
              <a:t>olarak</a:t>
            </a:r>
            <a:r>
              <a:rPr sz="1800" b="1" spc="-25" dirty="0">
                <a:latin typeface="Trebuchet MS"/>
                <a:cs typeface="Trebuchet MS"/>
              </a:rPr>
              <a:t> </a:t>
            </a:r>
            <a:r>
              <a:rPr sz="1800" b="1" spc="65" dirty="0">
                <a:latin typeface="Trebuchet MS"/>
                <a:cs typeface="Trebuchet MS"/>
              </a:rPr>
              <a:t>verdi</a:t>
            </a:r>
            <a:r>
              <a:rPr sz="1800" b="1" spc="65" dirty="0">
                <a:latin typeface="Calibri"/>
                <a:cs typeface="Calibri"/>
              </a:rPr>
              <a:t>ğ</a:t>
            </a:r>
            <a:r>
              <a:rPr sz="1800" b="1" spc="65" dirty="0">
                <a:latin typeface="Trebuchet MS"/>
                <a:cs typeface="Trebuchet MS"/>
              </a:rPr>
              <a:t>i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spc="75" dirty="0">
                <a:latin typeface="Trebuchet MS"/>
                <a:cs typeface="Trebuchet MS"/>
              </a:rPr>
              <a:t>araları</a:t>
            </a:r>
            <a:endParaRPr sz="1800">
              <a:latin typeface="Trebuchet MS"/>
              <a:cs typeface="Trebuchet MS"/>
            </a:endParaRPr>
          </a:p>
          <a:p>
            <a:pPr marL="92075">
              <a:lnSpc>
                <a:spcPct val="100000"/>
              </a:lnSpc>
              <a:spcBef>
                <a:spcPts val="70"/>
              </a:spcBef>
            </a:pPr>
            <a:r>
              <a:rPr sz="1800" b="1" spc="45" dirty="0">
                <a:latin typeface="Trebuchet MS"/>
                <a:cs typeface="Trebuchet MS"/>
              </a:rPr>
              <a:t>bekleyin.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8036" y="5146547"/>
            <a:ext cx="2429510" cy="1752600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88900" marR="146685">
              <a:lnSpc>
                <a:spcPct val="100699"/>
              </a:lnSpc>
              <a:spcBef>
                <a:spcPts val="235"/>
              </a:spcBef>
            </a:pPr>
            <a:r>
              <a:rPr sz="1800" b="1" spc="70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1800" b="1" spc="70" dirty="0">
                <a:solidFill>
                  <a:srgbClr val="FF0000"/>
                </a:solidFill>
                <a:latin typeface="Calibri"/>
                <a:cs typeface="Calibri"/>
              </a:rPr>
              <a:t>ş</a:t>
            </a:r>
            <a:r>
              <a:rPr sz="1800" b="1" spc="70" dirty="0">
                <a:solidFill>
                  <a:srgbClr val="FF0000"/>
                </a:solidFill>
                <a:latin typeface="Trebuchet MS"/>
                <a:cs typeface="Trebuchet MS"/>
              </a:rPr>
              <a:t>ırı </a:t>
            </a:r>
            <a:r>
              <a:rPr sz="1800" b="1" spc="90" dirty="0">
                <a:solidFill>
                  <a:srgbClr val="FF0000"/>
                </a:solidFill>
                <a:latin typeface="Trebuchet MS"/>
                <a:cs typeface="Trebuchet MS"/>
              </a:rPr>
              <a:t>genellemek </a:t>
            </a:r>
            <a:r>
              <a:rPr sz="1800" b="1" spc="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75" dirty="0">
                <a:solidFill>
                  <a:srgbClr val="FF0000"/>
                </a:solidFill>
                <a:latin typeface="Trebuchet MS"/>
                <a:cs typeface="Trebuchet MS"/>
              </a:rPr>
              <a:t>veya </a:t>
            </a:r>
            <a:r>
              <a:rPr sz="1800" b="1" spc="50" dirty="0">
                <a:solidFill>
                  <a:srgbClr val="FF0000"/>
                </a:solidFill>
                <a:latin typeface="Trebuchet MS"/>
                <a:cs typeface="Trebuchet MS"/>
              </a:rPr>
              <a:t>felakete </a:t>
            </a:r>
            <a:r>
              <a:rPr sz="1800" b="1" spc="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70" dirty="0">
                <a:solidFill>
                  <a:srgbClr val="FF0000"/>
                </a:solidFill>
                <a:latin typeface="Trebuchet MS"/>
                <a:cs typeface="Trebuchet MS"/>
              </a:rPr>
              <a:t>dönü</a:t>
            </a:r>
            <a:r>
              <a:rPr sz="1800" b="1" spc="70" dirty="0">
                <a:solidFill>
                  <a:srgbClr val="FF0000"/>
                </a:solidFill>
                <a:latin typeface="Calibri"/>
                <a:cs typeface="Calibri"/>
              </a:rPr>
              <a:t>ş</a:t>
            </a:r>
            <a:r>
              <a:rPr sz="1800" b="1" spc="70" dirty="0">
                <a:solidFill>
                  <a:srgbClr val="FF0000"/>
                </a:solidFill>
                <a:latin typeface="Trebuchet MS"/>
                <a:cs typeface="Trebuchet MS"/>
              </a:rPr>
              <a:t>türmek</a:t>
            </a:r>
            <a:r>
              <a:rPr sz="1800" b="1" spc="70" dirty="0">
                <a:latin typeface="Trebuchet MS"/>
                <a:cs typeface="Trebuchet MS"/>
              </a:rPr>
              <a:t>.</a:t>
            </a:r>
            <a:r>
              <a:rPr sz="1800" b="1" spc="-65" dirty="0">
                <a:latin typeface="Trebuchet MS"/>
                <a:cs typeface="Trebuchet MS"/>
              </a:rPr>
              <a:t> </a:t>
            </a:r>
            <a:r>
              <a:rPr sz="1800" b="1" spc="100" dirty="0">
                <a:latin typeface="Trebuchet MS"/>
                <a:cs typeface="Trebuchet MS"/>
              </a:rPr>
              <a:t>"Sen </a:t>
            </a:r>
            <a:r>
              <a:rPr sz="1800" b="1" spc="-525" dirty="0">
                <a:latin typeface="Trebuchet MS"/>
                <a:cs typeface="Trebuchet MS"/>
              </a:rPr>
              <a:t> </a:t>
            </a:r>
            <a:r>
              <a:rPr sz="1800" b="1" spc="55" dirty="0">
                <a:latin typeface="Trebuchet MS"/>
                <a:cs typeface="Trebuchet MS"/>
              </a:rPr>
              <a:t>her</a:t>
            </a:r>
            <a:r>
              <a:rPr sz="1800" b="1" spc="10" dirty="0">
                <a:latin typeface="Trebuchet MS"/>
                <a:cs typeface="Trebuchet MS"/>
              </a:rPr>
              <a:t> </a:t>
            </a:r>
            <a:r>
              <a:rPr sz="1800" b="1" spc="5" dirty="0">
                <a:latin typeface="Trebuchet MS"/>
                <a:cs typeface="Trebuchet MS"/>
              </a:rPr>
              <a:t>zaman..",</a:t>
            </a:r>
            <a:r>
              <a:rPr sz="1800" b="1" spc="75" dirty="0">
                <a:latin typeface="Trebuchet MS"/>
                <a:cs typeface="Trebuchet MS"/>
              </a:rPr>
              <a:t> </a:t>
            </a:r>
            <a:r>
              <a:rPr sz="1800" b="1" spc="125" dirty="0">
                <a:latin typeface="Trebuchet MS"/>
                <a:cs typeface="Trebuchet MS"/>
              </a:rPr>
              <a:t>"sen </a:t>
            </a:r>
            <a:r>
              <a:rPr sz="1800" b="1" spc="130" dirty="0">
                <a:latin typeface="Trebuchet MS"/>
                <a:cs typeface="Trebuchet MS"/>
              </a:rPr>
              <a:t> </a:t>
            </a:r>
            <a:r>
              <a:rPr sz="1800" b="1" spc="15" dirty="0">
                <a:latin typeface="Trebuchet MS"/>
                <a:cs typeface="Trebuchet MS"/>
              </a:rPr>
              <a:t>asla.."</a:t>
            </a:r>
            <a:r>
              <a:rPr sz="1800" b="1" spc="145" dirty="0">
                <a:latin typeface="Trebuchet MS"/>
                <a:cs typeface="Trebuchet MS"/>
              </a:rPr>
              <a:t> </a:t>
            </a:r>
            <a:r>
              <a:rPr sz="1800" b="1" spc="135" dirty="0">
                <a:latin typeface="Trebuchet MS"/>
                <a:cs typeface="Trebuchet MS"/>
              </a:rPr>
              <a:t>gibi </a:t>
            </a:r>
            <a:r>
              <a:rPr sz="1800" b="1" spc="140" dirty="0">
                <a:latin typeface="Trebuchet MS"/>
                <a:cs typeface="Trebuchet MS"/>
              </a:rPr>
              <a:t> </a:t>
            </a:r>
            <a:r>
              <a:rPr sz="1800" b="1" spc="60" dirty="0">
                <a:latin typeface="Trebuchet MS"/>
                <a:cs typeface="Trebuchet MS"/>
              </a:rPr>
              <a:t>ifadeleri</a:t>
            </a:r>
            <a:r>
              <a:rPr sz="1800" b="1" spc="10" dirty="0">
                <a:latin typeface="Trebuchet MS"/>
                <a:cs typeface="Trebuchet MS"/>
              </a:rPr>
              <a:t> </a:t>
            </a:r>
            <a:r>
              <a:rPr sz="1800" b="1" spc="5" dirty="0">
                <a:latin typeface="Trebuchet MS"/>
                <a:cs typeface="Trebuchet MS"/>
              </a:rPr>
              <a:t>içerir.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87140" y="5859779"/>
            <a:ext cx="2642870" cy="1478280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2075" marR="484505">
              <a:lnSpc>
                <a:spcPct val="100000"/>
              </a:lnSpc>
              <a:spcBef>
                <a:spcPts val="335"/>
              </a:spcBef>
            </a:pPr>
            <a:r>
              <a:rPr sz="1800" b="1" spc="50" dirty="0">
                <a:solidFill>
                  <a:srgbClr val="00AF50"/>
                </a:solidFill>
                <a:latin typeface="Trebuchet MS"/>
                <a:cs typeface="Trebuchet MS"/>
              </a:rPr>
              <a:t>Niteleyici</a:t>
            </a:r>
            <a:r>
              <a:rPr sz="1800" b="1" spc="-30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800" b="1" spc="60" dirty="0">
                <a:solidFill>
                  <a:srgbClr val="00AF50"/>
                </a:solidFill>
                <a:latin typeface="Trebuchet MS"/>
                <a:cs typeface="Trebuchet MS"/>
              </a:rPr>
              <a:t>ifadeler </a:t>
            </a:r>
            <a:r>
              <a:rPr sz="1800" b="1" spc="-525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800" b="1" spc="80" dirty="0">
                <a:solidFill>
                  <a:srgbClr val="00AF50"/>
                </a:solidFill>
                <a:latin typeface="Trebuchet MS"/>
                <a:cs typeface="Trebuchet MS"/>
              </a:rPr>
              <a:t>kullanmak. </a:t>
            </a:r>
            <a:r>
              <a:rPr sz="1800" b="1" spc="85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800" b="1" spc="95" dirty="0">
                <a:latin typeface="Trebuchet MS"/>
                <a:cs typeface="Trebuchet MS"/>
              </a:rPr>
              <a:t>"Bazen</a:t>
            </a:r>
            <a:r>
              <a:rPr sz="1800" b="1" spc="5" dirty="0">
                <a:latin typeface="Trebuchet MS"/>
                <a:cs typeface="Trebuchet MS"/>
              </a:rPr>
              <a:t> </a:t>
            </a:r>
            <a:r>
              <a:rPr sz="1800" b="1" spc="-55" dirty="0">
                <a:latin typeface="Trebuchet MS"/>
                <a:cs typeface="Trebuchet MS"/>
              </a:rPr>
              <a:t>sen...",</a:t>
            </a:r>
            <a:endParaRPr sz="1800">
              <a:latin typeface="Trebuchet MS"/>
              <a:cs typeface="Trebuchet MS"/>
            </a:endParaRPr>
          </a:p>
          <a:p>
            <a:pPr marL="92075" marR="178435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latin typeface="Trebuchet MS"/>
                <a:cs typeface="Trebuchet MS"/>
              </a:rPr>
              <a:t>"belki..."</a:t>
            </a:r>
            <a:r>
              <a:rPr sz="1800" b="1" spc="-5" dirty="0">
                <a:latin typeface="Trebuchet MS"/>
                <a:cs typeface="Trebuchet MS"/>
              </a:rPr>
              <a:t> </a:t>
            </a:r>
            <a:r>
              <a:rPr sz="1800" b="1" spc="135" dirty="0">
                <a:latin typeface="Trebuchet MS"/>
                <a:cs typeface="Trebuchet MS"/>
              </a:rPr>
              <a:t>gibi </a:t>
            </a:r>
            <a:r>
              <a:rPr sz="1800" b="1" spc="140" dirty="0">
                <a:latin typeface="Trebuchet MS"/>
                <a:cs typeface="Trebuchet MS"/>
              </a:rPr>
              <a:t> </a:t>
            </a:r>
            <a:r>
              <a:rPr sz="1800" b="1" spc="60" dirty="0">
                <a:latin typeface="Trebuchet MS"/>
                <a:cs typeface="Trebuchet MS"/>
              </a:rPr>
              <a:t>ifadeleri</a:t>
            </a:r>
            <a:r>
              <a:rPr sz="1800" b="1" spc="-5" dirty="0">
                <a:latin typeface="Trebuchet MS"/>
                <a:cs typeface="Trebuchet MS"/>
              </a:rPr>
              <a:t> </a:t>
            </a:r>
            <a:r>
              <a:rPr sz="1800" b="1" spc="45" dirty="0">
                <a:latin typeface="Trebuchet MS"/>
                <a:cs typeface="Trebuchet MS"/>
              </a:rPr>
              <a:t>tercih</a:t>
            </a:r>
            <a:r>
              <a:rPr sz="1800" b="1" dirty="0">
                <a:latin typeface="Trebuchet MS"/>
                <a:cs typeface="Trebuchet MS"/>
              </a:rPr>
              <a:t> </a:t>
            </a:r>
            <a:r>
              <a:rPr sz="1800" b="1" spc="20" dirty="0">
                <a:latin typeface="Trebuchet MS"/>
                <a:cs typeface="Trebuchet MS"/>
              </a:rPr>
              <a:t>edin.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8144" y="1142440"/>
            <a:ext cx="23780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EŞLER</a:t>
            </a:r>
            <a:r>
              <a:rPr sz="1800" b="1" spc="-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70" dirty="0">
                <a:solidFill>
                  <a:srgbClr val="FF0000"/>
                </a:solidFill>
                <a:latin typeface="Trebuchet MS"/>
                <a:cs typeface="Trebuchet MS"/>
              </a:rPr>
              <a:t>ARASI</a:t>
            </a:r>
            <a:r>
              <a:rPr sz="1800" b="1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40" dirty="0">
                <a:solidFill>
                  <a:srgbClr val="FF0000"/>
                </a:solidFill>
                <a:latin typeface="Trebuchet MS"/>
                <a:cs typeface="Trebuchet MS"/>
              </a:rPr>
              <a:t>İLETİŞİM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30779" y="1574291"/>
            <a:ext cx="1838325" cy="368935"/>
          </a:xfrm>
          <a:prstGeom prst="rect">
            <a:avLst/>
          </a:prstGeom>
          <a:solidFill>
            <a:srgbClr val="FF0000"/>
          </a:solidFill>
          <a:ln w="9144">
            <a:solidFill>
              <a:srgbClr val="00000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75"/>
              </a:spcBef>
            </a:pPr>
            <a:r>
              <a:rPr sz="1800" b="1" spc="50" dirty="0">
                <a:latin typeface="Trebuchet MS"/>
                <a:cs typeface="Trebuchet MS"/>
              </a:rPr>
              <a:t>ETKİN</a:t>
            </a:r>
            <a:r>
              <a:rPr sz="1800" b="1" spc="-85" dirty="0">
                <a:latin typeface="Trebuchet MS"/>
                <a:cs typeface="Trebuchet MS"/>
              </a:rPr>
              <a:t> </a:t>
            </a:r>
            <a:r>
              <a:rPr sz="1800" b="1" spc="40" dirty="0">
                <a:latin typeface="Trebuchet MS"/>
                <a:cs typeface="Trebuchet MS"/>
              </a:rPr>
              <a:t>İLETİŞİM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9744" y="2215895"/>
            <a:ext cx="773783" cy="77378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0261" y="2181237"/>
            <a:ext cx="789123" cy="78912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31291" y="3217164"/>
            <a:ext cx="2929255" cy="1752600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88900" marR="135255">
              <a:lnSpc>
                <a:spcPct val="100000"/>
              </a:lnSpc>
              <a:spcBef>
                <a:spcPts val="325"/>
              </a:spcBef>
            </a:pPr>
            <a:r>
              <a:rPr sz="1800" b="1" spc="130" dirty="0">
                <a:solidFill>
                  <a:srgbClr val="FF0000"/>
                </a:solidFill>
                <a:latin typeface="Trebuchet MS"/>
                <a:cs typeface="Trebuchet MS"/>
              </a:rPr>
              <a:t>Uzun</a:t>
            </a:r>
            <a:r>
              <a:rPr sz="1800" b="1" spc="-7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95" dirty="0">
                <a:solidFill>
                  <a:srgbClr val="FF0000"/>
                </a:solidFill>
                <a:latin typeface="Trebuchet MS"/>
                <a:cs typeface="Trebuchet MS"/>
              </a:rPr>
              <a:t>nutuklar</a:t>
            </a:r>
            <a:r>
              <a:rPr sz="1800" b="1" spc="-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35" dirty="0">
                <a:solidFill>
                  <a:srgbClr val="FF0000"/>
                </a:solidFill>
                <a:latin typeface="Trebuchet MS"/>
                <a:cs typeface="Trebuchet MS"/>
              </a:rPr>
              <a:t>çekmek. </a:t>
            </a:r>
            <a:r>
              <a:rPr sz="1800" b="1" spc="-5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95" dirty="0">
                <a:latin typeface="Trebuchet MS"/>
                <a:cs typeface="Trebuchet MS"/>
              </a:rPr>
              <a:t>Bu </a:t>
            </a:r>
            <a:r>
              <a:rPr sz="1800" b="1" spc="55" dirty="0">
                <a:latin typeface="Trebuchet MS"/>
                <a:cs typeface="Trebuchet MS"/>
              </a:rPr>
              <a:t>ileti</a:t>
            </a:r>
            <a:r>
              <a:rPr sz="1800" b="1" spc="55" dirty="0">
                <a:latin typeface="Calibri"/>
                <a:cs typeface="Calibri"/>
              </a:rPr>
              <a:t>ş</a:t>
            </a:r>
            <a:r>
              <a:rPr sz="1800" b="1" spc="55" dirty="0">
                <a:latin typeface="Trebuchet MS"/>
                <a:cs typeface="Trebuchet MS"/>
              </a:rPr>
              <a:t>im </a:t>
            </a:r>
            <a:r>
              <a:rPr sz="1800" b="1" spc="90" dirty="0">
                <a:latin typeface="Trebuchet MS"/>
                <a:cs typeface="Trebuchet MS"/>
              </a:rPr>
              <a:t>biçimi </a:t>
            </a:r>
            <a:r>
              <a:rPr sz="1800" b="1" spc="95" dirty="0">
                <a:latin typeface="Trebuchet MS"/>
                <a:cs typeface="Trebuchet MS"/>
              </a:rPr>
              <a:t> </a:t>
            </a:r>
            <a:r>
              <a:rPr sz="1800" b="1" spc="85" dirty="0">
                <a:latin typeface="Trebuchet MS"/>
                <a:cs typeface="Trebuchet MS"/>
              </a:rPr>
              <a:t>kar</a:t>
            </a:r>
            <a:r>
              <a:rPr sz="1800" b="1" spc="85" dirty="0">
                <a:latin typeface="Calibri"/>
                <a:cs typeface="Calibri"/>
              </a:rPr>
              <a:t>ş</a:t>
            </a:r>
            <a:r>
              <a:rPr sz="1800" b="1" spc="85" dirty="0">
                <a:latin typeface="Trebuchet MS"/>
                <a:cs typeface="Trebuchet MS"/>
              </a:rPr>
              <a:t>ıdaki </a:t>
            </a:r>
            <a:r>
              <a:rPr sz="1800" b="1" spc="80" dirty="0">
                <a:latin typeface="Trebuchet MS"/>
                <a:cs typeface="Trebuchet MS"/>
              </a:rPr>
              <a:t>ki</a:t>
            </a:r>
            <a:r>
              <a:rPr sz="1800" b="1" spc="80" dirty="0">
                <a:latin typeface="Calibri"/>
                <a:cs typeface="Calibri"/>
              </a:rPr>
              <a:t>ş</a:t>
            </a:r>
            <a:r>
              <a:rPr sz="1800" b="1" spc="80" dirty="0">
                <a:latin typeface="Trebuchet MS"/>
                <a:cs typeface="Trebuchet MS"/>
              </a:rPr>
              <a:t>inin </a:t>
            </a:r>
            <a:r>
              <a:rPr sz="1800" b="1" spc="130" dirty="0">
                <a:latin typeface="Trebuchet MS"/>
                <a:cs typeface="Trebuchet MS"/>
              </a:rPr>
              <a:t>kısa </a:t>
            </a:r>
            <a:r>
              <a:rPr sz="1800" b="1" spc="135" dirty="0">
                <a:latin typeface="Trebuchet MS"/>
                <a:cs typeface="Trebuchet MS"/>
              </a:rPr>
              <a:t> </a:t>
            </a:r>
            <a:r>
              <a:rPr sz="1800" b="1" spc="100" dirty="0">
                <a:latin typeface="Trebuchet MS"/>
                <a:cs typeface="Trebuchet MS"/>
              </a:rPr>
              <a:t>sürede</a:t>
            </a:r>
            <a:r>
              <a:rPr sz="1800" b="1" spc="-20" dirty="0">
                <a:latin typeface="Trebuchet MS"/>
                <a:cs typeface="Trebuchet MS"/>
              </a:rPr>
              <a:t> </a:t>
            </a:r>
            <a:r>
              <a:rPr sz="1800" b="1" spc="90" dirty="0">
                <a:latin typeface="Trebuchet MS"/>
                <a:cs typeface="Trebuchet MS"/>
              </a:rPr>
              <a:t>kendini</a:t>
            </a:r>
            <a:endParaRPr sz="1800">
              <a:latin typeface="Trebuchet MS"/>
              <a:cs typeface="Trebuchet MS"/>
            </a:endParaRPr>
          </a:p>
          <a:p>
            <a:pPr marL="88900">
              <a:lnSpc>
                <a:spcPct val="100000"/>
              </a:lnSpc>
            </a:pPr>
            <a:r>
              <a:rPr sz="1800" b="1" spc="120" dirty="0">
                <a:latin typeface="Trebuchet MS"/>
                <a:cs typeface="Trebuchet MS"/>
              </a:rPr>
              <a:t>kapatmasına</a:t>
            </a:r>
            <a:r>
              <a:rPr sz="1800" b="1" spc="-35" dirty="0">
                <a:latin typeface="Trebuchet MS"/>
                <a:cs typeface="Trebuchet MS"/>
              </a:rPr>
              <a:t> </a:t>
            </a:r>
            <a:r>
              <a:rPr sz="1800" b="1" spc="75" dirty="0">
                <a:latin typeface="Trebuchet MS"/>
                <a:cs typeface="Trebuchet MS"/>
              </a:rPr>
              <a:t>neden</a:t>
            </a:r>
            <a:endParaRPr sz="1800">
              <a:latin typeface="Trebuchet MS"/>
              <a:cs typeface="Trebuchet MS"/>
            </a:endParaRPr>
          </a:p>
          <a:p>
            <a:pPr marL="88900">
              <a:lnSpc>
                <a:spcPct val="100000"/>
              </a:lnSpc>
            </a:pPr>
            <a:r>
              <a:rPr sz="1800" b="1" spc="35" dirty="0">
                <a:latin typeface="Trebuchet MS"/>
                <a:cs typeface="Trebuchet MS"/>
              </a:rPr>
              <a:t>olur.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03547" y="3217164"/>
            <a:ext cx="2642870" cy="2030095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89535" marR="254000">
              <a:lnSpc>
                <a:spcPct val="100000"/>
              </a:lnSpc>
              <a:spcBef>
                <a:spcPts val="325"/>
              </a:spcBef>
            </a:pPr>
            <a:r>
              <a:rPr sz="1800" b="1" spc="65" dirty="0">
                <a:solidFill>
                  <a:srgbClr val="00AF50"/>
                </a:solidFill>
                <a:latin typeface="Trebuchet MS"/>
                <a:cs typeface="Trebuchet MS"/>
              </a:rPr>
              <a:t>Kısa,</a:t>
            </a:r>
            <a:r>
              <a:rPr sz="1800" b="1" spc="5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800" b="1" spc="120" dirty="0">
                <a:solidFill>
                  <a:srgbClr val="00AF50"/>
                </a:solidFill>
                <a:latin typeface="Trebuchet MS"/>
                <a:cs typeface="Trebuchet MS"/>
              </a:rPr>
              <a:t>konuya</a:t>
            </a:r>
            <a:r>
              <a:rPr sz="1800" b="1" spc="-25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800" b="1" spc="105" dirty="0">
                <a:solidFill>
                  <a:srgbClr val="00AF50"/>
                </a:solidFill>
                <a:latin typeface="Trebuchet MS"/>
                <a:cs typeface="Trebuchet MS"/>
              </a:rPr>
              <a:t>odaklı </a:t>
            </a:r>
            <a:r>
              <a:rPr sz="1800" b="1" spc="-525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800" b="1" spc="30" dirty="0">
                <a:solidFill>
                  <a:srgbClr val="00AF50"/>
                </a:solidFill>
                <a:latin typeface="Trebuchet MS"/>
                <a:cs typeface="Trebuchet MS"/>
              </a:rPr>
              <a:t>ifadeler.</a:t>
            </a:r>
            <a:endParaRPr sz="1800">
              <a:latin typeface="Trebuchet MS"/>
              <a:cs typeface="Trebuchet MS"/>
            </a:endParaRPr>
          </a:p>
          <a:p>
            <a:pPr marL="89535" marR="86360">
              <a:lnSpc>
                <a:spcPct val="98900"/>
              </a:lnSpc>
              <a:spcBef>
                <a:spcPts val="25"/>
              </a:spcBef>
            </a:pPr>
            <a:r>
              <a:rPr sz="1800" b="1" spc="75" dirty="0">
                <a:latin typeface="Trebuchet MS"/>
                <a:cs typeface="Trebuchet MS"/>
              </a:rPr>
              <a:t>Böyle </a:t>
            </a:r>
            <a:r>
              <a:rPr sz="1800" b="1" spc="60" dirty="0">
                <a:latin typeface="Trebuchet MS"/>
                <a:cs typeface="Trebuchet MS"/>
              </a:rPr>
              <a:t>ifadeler </a:t>
            </a:r>
            <a:r>
              <a:rPr sz="1800" b="1" spc="65" dirty="0">
                <a:latin typeface="Trebuchet MS"/>
                <a:cs typeface="Trebuchet MS"/>
              </a:rPr>
              <a:t>etkin </a:t>
            </a:r>
            <a:r>
              <a:rPr sz="1800" b="1" spc="70" dirty="0">
                <a:latin typeface="Trebuchet MS"/>
                <a:cs typeface="Trebuchet MS"/>
              </a:rPr>
              <a:t> </a:t>
            </a:r>
            <a:r>
              <a:rPr sz="1800" b="1" spc="85" dirty="0">
                <a:latin typeface="Trebuchet MS"/>
                <a:cs typeface="Trebuchet MS"/>
              </a:rPr>
              <a:t>bir </a:t>
            </a:r>
            <a:r>
              <a:rPr sz="1800" b="1" spc="55" dirty="0">
                <a:latin typeface="Trebuchet MS"/>
                <a:cs typeface="Trebuchet MS"/>
              </a:rPr>
              <a:t>ileti</a:t>
            </a:r>
            <a:r>
              <a:rPr sz="1800" b="1" spc="55" dirty="0">
                <a:latin typeface="Calibri"/>
                <a:cs typeface="Calibri"/>
              </a:rPr>
              <a:t>ş</a:t>
            </a:r>
            <a:r>
              <a:rPr sz="1800" b="1" spc="55" dirty="0">
                <a:latin typeface="Trebuchet MS"/>
                <a:cs typeface="Trebuchet MS"/>
              </a:rPr>
              <a:t>im </a:t>
            </a:r>
            <a:r>
              <a:rPr sz="1800" b="1" spc="60" dirty="0">
                <a:latin typeface="Trebuchet MS"/>
                <a:cs typeface="Trebuchet MS"/>
              </a:rPr>
              <a:t>için </a:t>
            </a:r>
            <a:r>
              <a:rPr sz="1800" b="1" spc="65" dirty="0">
                <a:latin typeface="Trebuchet MS"/>
                <a:cs typeface="Trebuchet MS"/>
              </a:rPr>
              <a:t> </a:t>
            </a:r>
            <a:r>
              <a:rPr sz="1800" b="1" spc="85" dirty="0">
                <a:latin typeface="Trebuchet MS"/>
                <a:cs typeface="Trebuchet MS"/>
              </a:rPr>
              <a:t>gerekli</a:t>
            </a:r>
            <a:r>
              <a:rPr sz="1800" b="1" spc="5" dirty="0">
                <a:latin typeface="Trebuchet MS"/>
                <a:cs typeface="Trebuchet MS"/>
              </a:rPr>
              <a:t> </a:t>
            </a:r>
            <a:r>
              <a:rPr sz="1800" b="1" spc="100" dirty="0">
                <a:latin typeface="Trebuchet MS"/>
                <a:cs typeface="Trebuchet MS"/>
              </a:rPr>
              <a:t>olan</a:t>
            </a:r>
            <a:r>
              <a:rPr sz="1800" b="1" spc="15" dirty="0">
                <a:latin typeface="Trebuchet MS"/>
                <a:cs typeface="Trebuchet MS"/>
              </a:rPr>
              <a:t> </a:t>
            </a:r>
            <a:r>
              <a:rPr sz="1800" b="1" spc="65" dirty="0">
                <a:latin typeface="Trebuchet MS"/>
                <a:cs typeface="Trebuchet MS"/>
              </a:rPr>
              <a:t>kar</a:t>
            </a:r>
            <a:r>
              <a:rPr sz="1800" b="1" spc="65" dirty="0">
                <a:latin typeface="Calibri"/>
                <a:cs typeface="Calibri"/>
              </a:rPr>
              <a:t>ş</a:t>
            </a:r>
            <a:r>
              <a:rPr sz="1800" b="1" spc="65" dirty="0">
                <a:latin typeface="Trebuchet MS"/>
                <a:cs typeface="Trebuchet MS"/>
              </a:rPr>
              <a:t>ılıklı </a:t>
            </a:r>
            <a:r>
              <a:rPr sz="1800" b="1" spc="-525" dirty="0">
                <a:latin typeface="Trebuchet MS"/>
                <a:cs typeface="Trebuchet MS"/>
              </a:rPr>
              <a:t> </a:t>
            </a:r>
            <a:r>
              <a:rPr sz="1800" b="1" spc="35" dirty="0">
                <a:latin typeface="Trebuchet MS"/>
                <a:cs typeface="Trebuchet MS"/>
              </a:rPr>
              <a:t>alı</a:t>
            </a:r>
            <a:r>
              <a:rPr sz="1800" b="1" spc="35" dirty="0">
                <a:latin typeface="Calibri"/>
                <a:cs typeface="Calibri"/>
              </a:rPr>
              <a:t>ş</a:t>
            </a:r>
            <a:r>
              <a:rPr sz="1800" b="1" spc="35" dirty="0">
                <a:latin typeface="Trebuchet MS"/>
                <a:cs typeface="Trebuchet MS"/>
              </a:rPr>
              <a:t>-veri</a:t>
            </a:r>
            <a:r>
              <a:rPr sz="1800" b="1" spc="35" dirty="0">
                <a:latin typeface="Calibri"/>
                <a:cs typeface="Calibri"/>
              </a:rPr>
              <a:t>ş</a:t>
            </a:r>
            <a:r>
              <a:rPr sz="1800" b="1" spc="35" dirty="0">
                <a:latin typeface="Trebuchet MS"/>
                <a:cs typeface="Trebuchet MS"/>
              </a:rPr>
              <a:t>i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spc="45" dirty="0">
                <a:latin typeface="Trebuchet MS"/>
                <a:cs typeface="Trebuchet MS"/>
              </a:rPr>
              <a:t>sa</a:t>
            </a:r>
            <a:r>
              <a:rPr sz="1800" b="1" spc="45" dirty="0">
                <a:latin typeface="Calibri"/>
                <a:cs typeface="Calibri"/>
              </a:rPr>
              <a:t>ğ</a:t>
            </a:r>
            <a:r>
              <a:rPr sz="1800" b="1" spc="45" dirty="0">
                <a:latin typeface="Trebuchet MS"/>
                <a:cs typeface="Trebuchet MS"/>
              </a:rPr>
              <a:t>lar.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1291" y="5286755"/>
            <a:ext cx="2929255" cy="1755775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88900" marR="376555">
              <a:lnSpc>
                <a:spcPct val="100000"/>
              </a:lnSpc>
              <a:spcBef>
                <a:spcPts val="275"/>
              </a:spcBef>
            </a:pPr>
            <a:r>
              <a:rPr sz="1800" b="1" spc="20" dirty="0">
                <a:solidFill>
                  <a:srgbClr val="FF0000"/>
                </a:solidFill>
                <a:latin typeface="Calibri"/>
                <a:cs typeface="Calibri"/>
              </a:rPr>
              <a:t>İğ</a:t>
            </a:r>
            <a:r>
              <a:rPr sz="1800" b="1" spc="20" dirty="0">
                <a:solidFill>
                  <a:srgbClr val="FF0000"/>
                </a:solidFill>
                <a:latin typeface="Trebuchet MS"/>
                <a:cs typeface="Trebuchet MS"/>
              </a:rPr>
              <a:t>neleme. </a:t>
            </a:r>
            <a:r>
              <a:rPr sz="1800" b="1" spc="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45" dirty="0">
                <a:latin typeface="Calibri"/>
                <a:cs typeface="Calibri"/>
              </a:rPr>
              <a:t>İğ</a:t>
            </a:r>
            <a:r>
              <a:rPr sz="1800" b="1" spc="45" dirty="0">
                <a:latin typeface="Trebuchet MS"/>
                <a:cs typeface="Trebuchet MS"/>
              </a:rPr>
              <a:t>nelemeler</a:t>
            </a:r>
            <a:r>
              <a:rPr sz="1800" b="1" spc="-55" dirty="0">
                <a:latin typeface="Trebuchet MS"/>
                <a:cs typeface="Trebuchet MS"/>
              </a:rPr>
              <a:t> </a:t>
            </a:r>
            <a:r>
              <a:rPr sz="1800" b="1" spc="90" dirty="0">
                <a:latin typeface="Trebuchet MS"/>
                <a:cs typeface="Trebuchet MS"/>
              </a:rPr>
              <a:t>kar</a:t>
            </a:r>
            <a:r>
              <a:rPr sz="1800" b="1" spc="90" dirty="0">
                <a:latin typeface="Calibri"/>
                <a:cs typeface="Calibri"/>
              </a:rPr>
              <a:t>ş</a:t>
            </a:r>
            <a:r>
              <a:rPr sz="1800" b="1" spc="90" dirty="0">
                <a:latin typeface="Trebuchet MS"/>
                <a:cs typeface="Trebuchet MS"/>
              </a:rPr>
              <a:t>ıdaki </a:t>
            </a:r>
            <a:r>
              <a:rPr sz="1800" b="1" spc="-525" dirty="0">
                <a:latin typeface="Trebuchet MS"/>
                <a:cs typeface="Trebuchet MS"/>
              </a:rPr>
              <a:t> </a:t>
            </a:r>
            <a:r>
              <a:rPr sz="1800" b="1" spc="65" dirty="0">
                <a:latin typeface="Trebuchet MS"/>
                <a:cs typeface="Trebuchet MS"/>
              </a:rPr>
              <a:t>ki</a:t>
            </a:r>
            <a:r>
              <a:rPr sz="1800" b="1" spc="65" dirty="0">
                <a:latin typeface="Calibri"/>
                <a:cs typeface="Calibri"/>
              </a:rPr>
              <a:t>ş</a:t>
            </a:r>
            <a:r>
              <a:rPr sz="1800" b="1" spc="65" dirty="0">
                <a:latin typeface="Trebuchet MS"/>
                <a:cs typeface="Trebuchet MS"/>
              </a:rPr>
              <a:t>iyi</a:t>
            </a:r>
            <a:r>
              <a:rPr sz="1800" b="1" spc="-10" dirty="0">
                <a:latin typeface="Trebuchet MS"/>
                <a:cs typeface="Trebuchet MS"/>
              </a:rPr>
              <a:t> </a:t>
            </a:r>
            <a:r>
              <a:rPr sz="1800" b="1" spc="60" dirty="0">
                <a:latin typeface="Trebuchet MS"/>
                <a:cs typeface="Trebuchet MS"/>
              </a:rPr>
              <a:t>yaralayabilir.</a:t>
            </a:r>
            <a:endParaRPr sz="1800">
              <a:latin typeface="Trebuchet MS"/>
              <a:cs typeface="Trebuchet MS"/>
            </a:endParaRPr>
          </a:p>
          <a:p>
            <a:pPr marL="88900" marR="627380">
              <a:lnSpc>
                <a:spcPct val="100000"/>
              </a:lnSpc>
            </a:pPr>
            <a:r>
              <a:rPr sz="1800" b="1" spc="85" dirty="0">
                <a:latin typeface="Trebuchet MS"/>
                <a:cs typeface="Trebuchet MS"/>
              </a:rPr>
              <a:t>Etkin</a:t>
            </a:r>
            <a:r>
              <a:rPr sz="1800" b="1" spc="-75" dirty="0">
                <a:latin typeface="Trebuchet MS"/>
                <a:cs typeface="Trebuchet MS"/>
              </a:rPr>
              <a:t> </a:t>
            </a:r>
            <a:r>
              <a:rPr sz="1800" b="1" spc="85" dirty="0">
                <a:latin typeface="Trebuchet MS"/>
                <a:cs typeface="Trebuchet MS"/>
              </a:rPr>
              <a:t>bir</a:t>
            </a:r>
            <a:r>
              <a:rPr sz="1800" b="1" spc="-25" dirty="0">
                <a:latin typeface="Trebuchet MS"/>
                <a:cs typeface="Trebuchet MS"/>
              </a:rPr>
              <a:t> </a:t>
            </a:r>
            <a:r>
              <a:rPr sz="1800" b="1" spc="65" dirty="0">
                <a:latin typeface="Trebuchet MS"/>
                <a:cs typeface="Trebuchet MS"/>
              </a:rPr>
              <a:t>ileti</a:t>
            </a:r>
            <a:r>
              <a:rPr sz="1800" b="1" spc="65" dirty="0">
                <a:latin typeface="Calibri"/>
                <a:cs typeface="Calibri"/>
              </a:rPr>
              <a:t>ş</a:t>
            </a:r>
            <a:r>
              <a:rPr sz="1800" b="1" spc="65" dirty="0">
                <a:latin typeface="Trebuchet MS"/>
                <a:cs typeface="Trebuchet MS"/>
              </a:rPr>
              <a:t>imde </a:t>
            </a:r>
            <a:r>
              <a:rPr sz="1800" b="1" spc="-530" dirty="0">
                <a:latin typeface="Trebuchet MS"/>
                <a:cs typeface="Trebuchet MS"/>
              </a:rPr>
              <a:t> </a:t>
            </a:r>
            <a:r>
              <a:rPr sz="1800" b="1" spc="55" dirty="0">
                <a:latin typeface="Trebuchet MS"/>
                <a:cs typeface="Trebuchet MS"/>
              </a:rPr>
              <a:t>i</a:t>
            </a:r>
            <a:r>
              <a:rPr sz="1800" b="1" spc="55" dirty="0">
                <a:latin typeface="Calibri"/>
                <a:cs typeface="Calibri"/>
              </a:rPr>
              <a:t>ğ</a:t>
            </a:r>
            <a:r>
              <a:rPr sz="1800" b="1" spc="55" dirty="0">
                <a:latin typeface="Trebuchet MS"/>
                <a:cs typeface="Trebuchet MS"/>
              </a:rPr>
              <a:t>nelemelerin</a:t>
            </a:r>
            <a:r>
              <a:rPr sz="1800" b="1" spc="-20" dirty="0">
                <a:latin typeface="Trebuchet MS"/>
                <a:cs typeface="Trebuchet MS"/>
              </a:rPr>
              <a:t> </a:t>
            </a:r>
            <a:r>
              <a:rPr sz="1800" b="1" spc="50" dirty="0">
                <a:latin typeface="Trebuchet MS"/>
                <a:cs typeface="Trebuchet MS"/>
              </a:rPr>
              <a:t>yeri</a:t>
            </a:r>
            <a:endParaRPr sz="1800">
              <a:latin typeface="Trebuchet MS"/>
              <a:cs typeface="Trebuchet MS"/>
            </a:endParaRPr>
          </a:p>
          <a:p>
            <a:pPr marL="88900">
              <a:lnSpc>
                <a:spcPct val="100000"/>
              </a:lnSpc>
              <a:spcBef>
                <a:spcPts val="75"/>
              </a:spcBef>
            </a:pPr>
            <a:r>
              <a:rPr sz="1800" b="1" spc="50" dirty="0">
                <a:latin typeface="Trebuchet MS"/>
                <a:cs typeface="Trebuchet MS"/>
              </a:rPr>
              <a:t>yoktur.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30396" y="5503164"/>
            <a:ext cx="2715895" cy="2862580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2075" marR="124460">
              <a:lnSpc>
                <a:spcPct val="98900"/>
              </a:lnSpc>
              <a:spcBef>
                <a:spcPts val="355"/>
              </a:spcBef>
            </a:pPr>
            <a:r>
              <a:rPr sz="1800" b="1" spc="130" dirty="0">
                <a:solidFill>
                  <a:srgbClr val="00AF50"/>
                </a:solidFill>
                <a:latin typeface="Trebuchet MS"/>
                <a:cs typeface="Trebuchet MS"/>
              </a:rPr>
              <a:t>Saygı </a:t>
            </a:r>
            <a:r>
              <a:rPr sz="1800" b="1" spc="85" dirty="0">
                <a:solidFill>
                  <a:srgbClr val="00AF50"/>
                </a:solidFill>
                <a:latin typeface="Trebuchet MS"/>
                <a:cs typeface="Trebuchet MS"/>
              </a:rPr>
              <a:t>göstermek</a:t>
            </a:r>
            <a:r>
              <a:rPr sz="1800" b="1" spc="85" dirty="0">
                <a:latin typeface="Trebuchet MS"/>
                <a:cs typeface="Trebuchet MS"/>
              </a:rPr>
              <a:t>. </a:t>
            </a:r>
            <a:r>
              <a:rPr sz="1800" b="1" spc="90" dirty="0">
                <a:latin typeface="Trebuchet MS"/>
                <a:cs typeface="Trebuchet MS"/>
              </a:rPr>
              <a:t> Kar</a:t>
            </a:r>
            <a:r>
              <a:rPr sz="1800" b="1" spc="90" dirty="0">
                <a:latin typeface="Calibri"/>
                <a:cs typeface="Calibri"/>
              </a:rPr>
              <a:t>ş</a:t>
            </a:r>
            <a:r>
              <a:rPr sz="1800" b="1" spc="90" dirty="0">
                <a:latin typeface="Trebuchet MS"/>
                <a:cs typeface="Trebuchet MS"/>
              </a:rPr>
              <a:t>ıdaki</a:t>
            </a:r>
            <a:r>
              <a:rPr sz="1800" b="1" spc="-35" dirty="0">
                <a:latin typeface="Trebuchet MS"/>
                <a:cs typeface="Trebuchet MS"/>
              </a:rPr>
              <a:t> </a:t>
            </a:r>
            <a:r>
              <a:rPr sz="1800" b="1" spc="60" dirty="0">
                <a:latin typeface="Trebuchet MS"/>
                <a:cs typeface="Trebuchet MS"/>
              </a:rPr>
              <a:t>ki</a:t>
            </a:r>
            <a:r>
              <a:rPr sz="1800" b="1" spc="60" dirty="0">
                <a:latin typeface="Calibri"/>
                <a:cs typeface="Calibri"/>
              </a:rPr>
              <a:t>ş</a:t>
            </a:r>
            <a:r>
              <a:rPr sz="1800" b="1" spc="60" dirty="0">
                <a:latin typeface="Trebuchet MS"/>
                <a:cs typeface="Trebuchet MS"/>
              </a:rPr>
              <a:t>iye</a:t>
            </a:r>
            <a:r>
              <a:rPr sz="1800" b="1" spc="-25" dirty="0">
                <a:latin typeface="Trebuchet MS"/>
                <a:cs typeface="Trebuchet MS"/>
              </a:rPr>
              <a:t> </a:t>
            </a:r>
            <a:r>
              <a:rPr sz="1800" b="1" spc="150" dirty="0">
                <a:latin typeface="Trebuchet MS"/>
                <a:cs typeface="Trebuchet MS"/>
              </a:rPr>
              <a:t>saygı </a:t>
            </a:r>
            <a:r>
              <a:rPr sz="1800" b="1" spc="-530" dirty="0">
                <a:latin typeface="Trebuchet MS"/>
                <a:cs typeface="Trebuchet MS"/>
              </a:rPr>
              <a:t> </a:t>
            </a:r>
            <a:r>
              <a:rPr sz="1800" b="1" spc="105" dirty="0">
                <a:latin typeface="Trebuchet MS"/>
                <a:cs typeface="Trebuchet MS"/>
              </a:rPr>
              <a:t>göstermeye </a:t>
            </a:r>
            <a:r>
              <a:rPr sz="1800" b="1" spc="70" dirty="0">
                <a:latin typeface="Trebuchet MS"/>
                <a:cs typeface="Trebuchet MS"/>
              </a:rPr>
              <a:t>ve </a:t>
            </a:r>
            <a:r>
              <a:rPr sz="1800" b="1" spc="130" dirty="0">
                <a:latin typeface="Trebuchet MS"/>
                <a:cs typeface="Trebuchet MS"/>
              </a:rPr>
              <a:t>onun </a:t>
            </a:r>
            <a:r>
              <a:rPr sz="1800" b="1" spc="-530" dirty="0">
                <a:latin typeface="Trebuchet MS"/>
                <a:cs typeface="Trebuchet MS"/>
              </a:rPr>
              <a:t> </a:t>
            </a:r>
            <a:r>
              <a:rPr sz="1800" b="1" spc="90" dirty="0">
                <a:latin typeface="Trebuchet MS"/>
                <a:cs typeface="Trebuchet MS"/>
              </a:rPr>
              <a:t>bakı</a:t>
            </a:r>
            <a:r>
              <a:rPr sz="1800" b="1" spc="90" dirty="0">
                <a:latin typeface="Calibri"/>
                <a:cs typeface="Calibri"/>
              </a:rPr>
              <a:t>ş</a:t>
            </a:r>
            <a:r>
              <a:rPr sz="1800" b="1" spc="135" dirty="0">
                <a:latin typeface="Calibri"/>
                <a:cs typeface="Calibri"/>
              </a:rPr>
              <a:t> </a:t>
            </a:r>
            <a:r>
              <a:rPr sz="1800" b="1" spc="90" dirty="0">
                <a:latin typeface="Trebuchet MS"/>
                <a:cs typeface="Trebuchet MS"/>
              </a:rPr>
              <a:t>açısını</a:t>
            </a:r>
            <a:endParaRPr sz="1800">
              <a:latin typeface="Trebuchet MS"/>
              <a:cs typeface="Trebuchet MS"/>
            </a:endParaRPr>
          </a:p>
          <a:p>
            <a:pPr marL="92075">
              <a:lnSpc>
                <a:spcPct val="100000"/>
              </a:lnSpc>
            </a:pPr>
            <a:r>
              <a:rPr sz="1800" b="1" spc="110" dirty="0">
                <a:latin typeface="Trebuchet MS"/>
                <a:cs typeface="Trebuchet MS"/>
              </a:rPr>
              <a:t>anlamaya</a:t>
            </a:r>
            <a:r>
              <a:rPr sz="1800" b="1" spc="-5" dirty="0">
                <a:latin typeface="Trebuchet MS"/>
                <a:cs typeface="Trebuchet MS"/>
              </a:rPr>
              <a:t> </a:t>
            </a:r>
            <a:r>
              <a:rPr sz="1800" b="1" spc="25" dirty="0">
                <a:latin typeface="Trebuchet MS"/>
                <a:cs typeface="Trebuchet MS"/>
              </a:rPr>
              <a:t>çalı</a:t>
            </a:r>
            <a:r>
              <a:rPr sz="1800" b="1" spc="25" dirty="0">
                <a:latin typeface="Calibri"/>
                <a:cs typeface="Calibri"/>
              </a:rPr>
              <a:t>ş</a:t>
            </a:r>
            <a:r>
              <a:rPr sz="1800" b="1" spc="25" dirty="0">
                <a:latin typeface="Trebuchet MS"/>
                <a:cs typeface="Trebuchet MS"/>
              </a:rPr>
              <a:t>ın.</a:t>
            </a:r>
            <a:endParaRPr sz="1800">
              <a:latin typeface="Trebuchet MS"/>
              <a:cs typeface="Trebuchet MS"/>
            </a:endParaRPr>
          </a:p>
          <a:p>
            <a:pPr marL="92075">
              <a:lnSpc>
                <a:spcPct val="100000"/>
              </a:lnSpc>
            </a:pPr>
            <a:r>
              <a:rPr sz="1800" b="1" spc="70" dirty="0">
                <a:latin typeface="Trebuchet MS"/>
                <a:cs typeface="Trebuchet MS"/>
              </a:rPr>
              <a:t>Görü</a:t>
            </a:r>
            <a:r>
              <a:rPr sz="1800" b="1" spc="70" dirty="0">
                <a:latin typeface="Calibri"/>
                <a:cs typeface="Calibri"/>
              </a:rPr>
              <a:t>ş</a:t>
            </a:r>
            <a:r>
              <a:rPr sz="1800" b="1" spc="70" dirty="0">
                <a:latin typeface="Trebuchet MS"/>
                <a:cs typeface="Trebuchet MS"/>
              </a:rPr>
              <a:t>lerine</a:t>
            </a:r>
            <a:endParaRPr sz="1800">
              <a:latin typeface="Trebuchet MS"/>
              <a:cs typeface="Trebuchet MS"/>
            </a:endParaRPr>
          </a:p>
          <a:p>
            <a:pPr marL="92075" marR="272415">
              <a:lnSpc>
                <a:spcPct val="100000"/>
              </a:lnSpc>
              <a:spcBef>
                <a:spcPts val="70"/>
              </a:spcBef>
            </a:pPr>
            <a:r>
              <a:rPr sz="1800" b="1" spc="95" dirty="0">
                <a:latin typeface="Trebuchet MS"/>
                <a:cs typeface="Trebuchet MS"/>
              </a:rPr>
              <a:t>katılmayabilirsiniz </a:t>
            </a:r>
            <a:r>
              <a:rPr sz="1800" b="1" spc="100" dirty="0">
                <a:latin typeface="Trebuchet MS"/>
                <a:cs typeface="Trebuchet MS"/>
              </a:rPr>
              <a:t> </a:t>
            </a:r>
            <a:r>
              <a:rPr sz="1800" b="1" spc="130" dirty="0">
                <a:latin typeface="Trebuchet MS"/>
                <a:cs typeface="Trebuchet MS"/>
              </a:rPr>
              <a:t>ama</a:t>
            </a:r>
            <a:r>
              <a:rPr sz="1800" b="1" spc="5" dirty="0">
                <a:latin typeface="Trebuchet MS"/>
                <a:cs typeface="Trebuchet MS"/>
              </a:rPr>
              <a:t> </a:t>
            </a:r>
            <a:r>
              <a:rPr sz="1800" b="1" spc="70" dirty="0">
                <a:latin typeface="Trebuchet MS"/>
                <a:cs typeface="Trebuchet MS"/>
              </a:rPr>
              <a:t>dü</a:t>
            </a:r>
            <a:r>
              <a:rPr sz="1800" b="1" spc="70" dirty="0">
                <a:latin typeface="Calibri"/>
                <a:cs typeface="Calibri"/>
              </a:rPr>
              <a:t>ş</a:t>
            </a:r>
            <a:r>
              <a:rPr sz="1800" b="1" spc="70" dirty="0">
                <a:latin typeface="Trebuchet MS"/>
                <a:cs typeface="Trebuchet MS"/>
              </a:rPr>
              <a:t>üncelerinizi </a:t>
            </a:r>
            <a:r>
              <a:rPr sz="1800" b="1" spc="-530" dirty="0">
                <a:latin typeface="Trebuchet MS"/>
                <a:cs typeface="Trebuchet MS"/>
              </a:rPr>
              <a:t> </a:t>
            </a:r>
            <a:r>
              <a:rPr sz="1800" b="1" spc="85" dirty="0">
                <a:latin typeface="Trebuchet MS"/>
                <a:cs typeface="Trebuchet MS"/>
              </a:rPr>
              <a:t>de </a:t>
            </a:r>
            <a:r>
              <a:rPr sz="1800" b="1" spc="80" dirty="0">
                <a:latin typeface="Trebuchet MS"/>
                <a:cs typeface="Trebuchet MS"/>
              </a:rPr>
              <a:t>ifade </a:t>
            </a:r>
            <a:r>
              <a:rPr sz="1800" b="1" spc="85" dirty="0">
                <a:latin typeface="Trebuchet MS"/>
                <a:cs typeface="Trebuchet MS"/>
              </a:rPr>
              <a:t> </a:t>
            </a:r>
            <a:r>
              <a:rPr sz="1800" b="1" spc="65" dirty="0">
                <a:latin typeface="Trebuchet MS"/>
                <a:cs typeface="Trebuchet MS"/>
              </a:rPr>
              <a:t>edebilirsiniz.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8144" y="1142440"/>
            <a:ext cx="23780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EŞLER</a:t>
            </a:r>
            <a:r>
              <a:rPr sz="1800" b="1" spc="-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70" dirty="0">
                <a:solidFill>
                  <a:srgbClr val="FF0000"/>
                </a:solidFill>
                <a:latin typeface="Trebuchet MS"/>
                <a:cs typeface="Trebuchet MS"/>
              </a:rPr>
              <a:t>ARASI</a:t>
            </a:r>
            <a:r>
              <a:rPr sz="1800" b="1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40" dirty="0">
                <a:solidFill>
                  <a:srgbClr val="FF0000"/>
                </a:solidFill>
                <a:latin typeface="Trebuchet MS"/>
                <a:cs typeface="Trebuchet MS"/>
              </a:rPr>
              <a:t>İLETİŞİM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30779" y="1574291"/>
            <a:ext cx="1838325" cy="368935"/>
          </a:xfrm>
          <a:prstGeom prst="rect">
            <a:avLst/>
          </a:prstGeom>
          <a:solidFill>
            <a:srgbClr val="FF0000"/>
          </a:solidFill>
          <a:ln w="9144">
            <a:solidFill>
              <a:srgbClr val="00000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75"/>
              </a:spcBef>
            </a:pPr>
            <a:r>
              <a:rPr sz="1800" b="1" spc="50" dirty="0">
                <a:latin typeface="Trebuchet MS"/>
                <a:cs typeface="Trebuchet MS"/>
              </a:rPr>
              <a:t>ETKİN</a:t>
            </a:r>
            <a:r>
              <a:rPr sz="1800" b="1" spc="-85" dirty="0">
                <a:latin typeface="Trebuchet MS"/>
                <a:cs typeface="Trebuchet MS"/>
              </a:rPr>
              <a:t> </a:t>
            </a:r>
            <a:r>
              <a:rPr sz="1800" b="1" spc="40" dirty="0">
                <a:latin typeface="Trebuchet MS"/>
                <a:cs typeface="Trebuchet MS"/>
              </a:rPr>
              <a:t>İLETİŞİM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9744" y="2215895"/>
            <a:ext cx="773783" cy="77378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0261" y="2181237"/>
            <a:ext cx="789123" cy="78912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58140" y="3217164"/>
            <a:ext cx="2929255" cy="1752600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0805" marR="132715">
              <a:lnSpc>
                <a:spcPct val="100000"/>
              </a:lnSpc>
              <a:spcBef>
                <a:spcPts val="325"/>
              </a:spcBef>
            </a:pPr>
            <a:r>
              <a:rPr sz="1800" b="1" spc="125" dirty="0">
                <a:solidFill>
                  <a:srgbClr val="FF0000"/>
                </a:solidFill>
                <a:latin typeface="Trebuchet MS"/>
                <a:cs typeface="Trebuchet MS"/>
              </a:rPr>
              <a:t>Göz</a:t>
            </a:r>
            <a:r>
              <a:rPr sz="1800" b="1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95" dirty="0">
                <a:solidFill>
                  <a:srgbClr val="FF0000"/>
                </a:solidFill>
                <a:latin typeface="Trebuchet MS"/>
                <a:cs typeface="Trebuchet MS"/>
              </a:rPr>
              <a:t>teması</a:t>
            </a:r>
            <a:r>
              <a:rPr sz="1800" b="1" spc="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95" dirty="0">
                <a:solidFill>
                  <a:srgbClr val="FF0000"/>
                </a:solidFill>
                <a:latin typeface="Trebuchet MS"/>
                <a:cs typeface="Trebuchet MS"/>
              </a:rPr>
              <a:t>kurmamak. </a:t>
            </a:r>
            <a:r>
              <a:rPr sz="1800" b="1" spc="-5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95" dirty="0">
                <a:latin typeface="Trebuchet MS"/>
                <a:cs typeface="Trebuchet MS"/>
              </a:rPr>
              <a:t>Bu </a:t>
            </a:r>
            <a:r>
              <a:rPr sz="1800" b="1" spc="110" dirty="0">
                <a:latin typeface="Trebuchet MS"/>
                <a:cs typeface="Trebuchet MS"/>
              </a:rPr>
              <a:t>konu</a:t>
            </a:r>
            <a:r>
              <a:rPr sz="1800" b="1" spc="110" dirty="0">
                <a:latin typeface="Calibri"/>
                <a:cs typeface="Calibri"/>
              </a:rPr>
              <a:t>ş</a:t>
            </a:r>
            <a:r>
              <a:rPr sz="1800" b="1" spc="110" dirty="0">
                <a:latin typeface="Trebuchet MS"/>
                <a:cs typeface="Trebuchet MS"/>
              </a:rPr>
              <a:t>makta </a:t>
            </a:r>
            <a:r>
              <a:rPr sz="1800" b="1" spc="114" dirty="0">
                <a:latin typeface="Trebuchet MS"/>
                <a:cs typeface="Trebuchet MS"/>
              </a:rPr>
              <a:t> </a:t>
            </a:r>
            <a:r>
              <a:rPr sz="1800" b="1" spc="110" dirty="0">
                <a:latin typeface="Trebuchet MS"/>
                <a:cs typeface="Trebuchet MS"/>
              </a:rPr>
              <a:t>oldu</a:t>
            </a:r>
            <a:r>
              <a:rPr sz="1800" b="1" spc="110" dirty="0">
                <a:latin typeface="Calibri"/>
                <a:cs typeface="Calibri"/>
              </a:rPr>
              <a:t>ğ</a:t>
            </a:r>
            <a:r>
              <a:rPr sz="1800" b="1" spc="110" dirty="0">
                <a:latin typeface="Trebuchet MS"/>
                <a:cs typeface="Trebuchet MS"/>
              </a:rPr>
              <a:t>unuz</a:t>
            </a:r>
            <a:r>
              <a:rPr sz="1800" b="1" spc="-80" dirty="0">
                <a:latin typeface="Trebuchet MS"/>
                <a:cs typeface="Trebuchet MS"/>
              </a:rPr>
              <a:t> </a:t>
            </a:r>
            <a:r>
              <a:rPr sz="1800" b="1" spc="60" dirty="0">
                <a:latin typeface="Trebuchet MS"/>
                <a:cs typeface="Trebuchet MS"/>
              </a:rPr>
              <a:t>ki</a:t>
            </a:r>
            <a:r>
              <a:rPr sz="1800" b="1" spc="60" dirty="0">
                <a:latin typeface="Calibri"/>
                <a:cs typeface="Calibri"/>
              </a:rPr>
              <a:t>ş</a:t>
            </a:r>
            <a:r>
              <a:rPr sz="1800" b="1" spc="60" dirty="0">
                <a:latin typeface="Trebuchet MS"/>
                <a:cs typeface="Trebuchet MS"/>
              </a:rPr>
              <a:t>iye</a:t>
            </a:r>
            <a:r>
              <a:rPr sz="1800" b="1" spc="-30" dirty="0">
                <a:latin typeface="Trebuchet MS"/>
                <a:cs typeface="Trebuchet MS"/>
              </a:rPr>
              <a:t> </a:t>
            </a:r>
            <a:r>
              <a:rPr sz="1800" b="1" spc="75" dirty="0">
                <a:latin typeface="Trebuchet MS"/>
                <a:cs typeface="Trebuchet MS"/>
              </a:rPr>
              <a:t>yanlı</a:t>
            </a:r>
            <a:r>
              <a:rPr sz="1800" b="1" spc="75" dirty="0">
                <a:latin typeface="Calibri"/>
                <a:cs typeface="Calibri"/>
              </a:rPr>
              <a:t>ş </a:t>
            </a:r>
            <a:r>
              <a:rPr sz="1800" b="1" spc="-390" dirty="0">
                <a:latin typeface="Calibri"/>
                <a:cs typeface="Calibri"/>
              </a:rPr>
              <a:t> </a:t>
            </a:r>
            <a:r>
              <a:rPr sz="1800" b="1" spc="85" dirty="0">
                <a:latin typeface="Trebuchet MS"/>
                <a:cs typeface="Trebuchet MS"/>
              </a:rPr>
              <a:t>mesajların </a:t>
            </a:r>
            <a:r>
              <a:rPr sz="1800" b="1" spc="90" dirty="0">
                <a:latin typeface="Trebuchet MS"/>
                <a:cs typeface="Trebuchet MS"/>
              </a:rPr>
              <a:t> </a:t>
            </a:r>
            <a:r>
              <a:rPr sz="1800" b="1" spc="105" dirty="0">
                <a:latin typeface="Trebuchet MS"/>
                <a:cs typeface="Trebuchet MS"/>
              </a:rPr>
              <a:t>gönderilmesine </a:t>
            </a:r>
            <a:r>
              <a:rPr sz="1800" b="1" spc="75" dirty="0">
                <a:latin typeface="Trebuchet MS"/>
                <a:cs typeface="Trebuchet MS"/>
              </a:rPr>
              <a:t>neden </a:t>
            </a:r>
            <a:r>
              <a:rPr sz="1800" b="1" spc="-530" dirty="0">
                <a:latin typeface="Trebuchet MS"/>
                <a:cs typeface="Trebuchet MS"/>
              </a:rPr>
              <a:t> </a:t>
            </a:r>
            <a:r>
              <a:rPr sz="1800" b="1" spc="50" dirty="0">
                <a:latin typeface="Trebuchet MS"/>
                <a:cs typeface="Trebuchet MS"/>
              </a:rPr>
              <a:t>olabilir.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17035" y="3217164"/>
            <a:ext cx="2712720" cy="1752600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0170" marR="269240">
              <a:lnSpc>
                <a:spcPct val="98900"/>
              </a:lnSpc>
              <a:spcBef>
                <a:spcPts val="350"/>
              </a:spcBef>
            </a:pPr>
            <a:r>
              <a:rPr sz="1800" b="1" spc="125" dirty="0">
                <a:solidFill>
                  <a:srgbClr val="00AF50"/>
                </a:solidFill>
                <a:latin typeface="Trebuchet MS"/>
                <a:cs typeface="Trebuchet MS"/>
              </a:rPr>
              <a:t>Göz</a:t>
            </a:r>
            <a:r>
              <a:rPr sz="1800" b="1" spc="-10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800" b="1" spc="100" dirty="0">
                <a:solidFill>
                  <a:srgbClr val="00AF50"/>
                </a:solidFill>
                <a:latin typeface="Trebuchet MS"/>
                <a:cs typeface="Trebuchet MS"/>
              </a:rPr>
              <a:t>teması</a:t>
            </a:r>
            <a:r>
              <a:rPr sz="1800" b="1" spc="10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800" b="1" spc="80" dirty="0">
                <a:solidFill>
                  <a:srgbClr val="00AF50"/>
                </a:solidFill>
                <a:latin typeface="Trebuchet MS"/>
                <a:cs typeface="Trebuchet MS"/>
              </a:rPr>
              <a:t>kurmak. </a:t>
            </a:r>
            <a:r>
              <a:rPr sz="1800" b="1" spc="-530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800" b="1" spc="95" dirty="0">
                <a:latin typeface="Trebuchet MS"/>
                <a:cs typeface="Trebuchet MS"/>
              </a:rPr>
              <a:t>Bu </a:t>
            </a:r>
            <a:r>
              <a:rPr sz="1800" b="1" spc="85" dirty="0">
                <a:latin typeface="Trebuchet MS"/>
                <a:cs typeface="Trebuchet MS"/>
              </a:rPr>
              <a:t>kar</a:t>
            </a:r>
            <a:r>
              <a:rPr sz="1800" b="1" spc="85" dirty="0">
                <a:latin typeface="Calibri"/>
                <a:cs typeface="Calibri"/>
              </a:rPr>
              <a:t>ş</a:t>
            </a:r>
            <a:r>
              <a:rPr sz="1800" b="1" spc="85" dirty="0">
                <a:latin typeface="Trebuchet MS"/>
                <a:cs typeface="Trebuchet MS"/>
              </a:rPr>
              <a:t>ıdaki </a:t>
            </a:r>
            <a:r>
              <a:rPr sz="1800" b="1" spc="60" dirty="0">
                <a:latin typeface="Trebuchet MS"/>
                <a:cs typeface="Trebuchet MS"/>
              </a:rPr>
              <a:t>ki</a:t>
            </a:r>
            <a:r>
              <a:rPr sz="1800" b="1" spc="60" dirty="0">
                <a:latin typeface="Calibri"/>
                <a:cs typeface="Calibri"/>
              </a:rPr>
              <a:t>ş</a:t>
            </a:r>
            <a:r>
              <a:rPr sz="1800" b="1" spc="60" dirty="0">
                <a:latin typeface="Trebuchet MS"/>
                <a:cs typeface="Trebuchet MS"/>
              </a:rPr>
              <a:t>iye </a:t>
            </a:r>
            <a:r>
              <a:rPr sz="1800" b="1" spc="65" dirty="0">
                <a:latin typeface="Trebuchet MS"/>
                <a:cs typeface="Trebuchet MS"/>
              </a:rPr>
              <a:t> </a:t>
            </a:r>
            <a:r>
              <a:rPr sz="1800" b="1" spc="95" dirty="0">
                <a:latin typeface="Trebuchet MS"/>
                <a:cs typeface="Trebuchet MS"/>
              </a:rPr>
              <a:t>ilgili </a:t>
            </a:r>
            <a:r>
              <a:rPr sz="1800" b="1" spc="75" dirty="0">
                <a:latin typeface="Trebuchet MS"/>
                <a:cs typeface="Trebuchet MS"/>
              </a:rPr>
              <a:t>oldu</a:t>
            </a:r>
            <a:r>
              <a:rPr sz="1800" b="1" spc="75" dirty="0">
                <a:latin typeface="Calibri"/>
                <a:cs typeface="Calibri"/>
              </a:rPr>
              <a:t>ğ</a:t>
            </a:r>
            <a:r>
              <a:rPr sz="1800" b="1" spc="75" dirty="0">
                <a:latin typeface="Trebuchet MS"/>
                <a:cs typeface="Trebuchet MS"/>
              </a:rPr>
              <a:t>unuz, </a:t>
            </a:r>
            <a:r>
              <a:rPr sz="1800" b="1" spc="80" dirty="0">
                <a:latin typeface="Trebuchet MS"/>
                <a:cs typeface="Trebuchet MS"/>
              </a:rPr>
              <a:t> </a:t>
            </a:r>
            <a:r>
              <a:rPr sz="1800" b="1" spc="75" dirty="0">
                <a:latin typeface="Trebuchet MS"/>
                <a:cs typeface="Trebuchet MS"/>
              </a:rPr>
              <a:t>dinledi</a:t>
            </a:r>
            <a:r>
              <a:rPr sz="1800" b="1" spc="75" dirty="0">
                <a:latin typeface="Calibri"/>
                <a:cs typeface="Calibri"/>
              </a:rPr>
              <a:t>ğ</a:t>
            </a:r>
            <a:r>
              <a:rPr sz="1800" b="1" spc="75" dirty="0">
                <a:latin typeface="Trebuchet MS"/>
                <a:cs typeface="Trebuchet MS"/>
              </a:rPr>
              <a:t>iniz</a:t>
            </a:r>
            <a:r>
              <a:rPr sz="1800" b="1" spc="-30" dirty="0">
                <a:latin typeface="Trebuchet MS"/>
                <a:cs typeface="Trebuchet MS"/>
              </a:rPr>
              <a:t> </a:t>
            </a:r>
            <a:r>
              <a:rPr sz="1800" b="1" spc="70" dirty="0">
                <a:latin typeface="Trebuchet MS"/>
                <a:cs typeface="Trebuchet MS"/>
              </a:rPr>
              <a:t>ve</a:t>
            </a:r>
            <a:endParaRPr sz="1800">
              <a:latin typeface="Trebuchet MS"/>
              <a:cs typeface="Trebuchet MS"/>
            </a:endParaRPr>
          </a:p>
          <a:p>
            <a:pPr marL="90170">
              <a:lnSpc>
                <a:spcPct val="100000"/>
              </a:lnSpc>
            </a:pPr>
            <a:r>
              <a:rPr sz="1800" b="1" spc="90" dirty="0">
                <a:latin typeface="Trebuchet MS"/>
                <a:cs typeface="Trebuchet MS"/>
              </a:rPr>
              <a:t>katılım</a:t>
            </a:r>
            <a:r>
              <a:rPr sz="1800" b="1" spc="-50" dirty="0">
                <a:latin typeface="Trebuchet MS"/>
                <a:cs typeface="Trebuchet MS"/>
              </a:rPr>
              <a:t> </a:t>
            </a:r>
            <a:r>
              <a:rPr sz="1800" b="1" spc="100" dirty="0">
                <a:latin typeface="Trebuchet MS"/>
                <a:cs typeface="Trebuchet MS"/>
              </a:rPr>
              <a:t>gösterdi</a:t>
            </a:r>
            <a:r>
              <a:rPr sz="1800" b="1" spc="100" dirty="0">
                <a:latin typeface="Calibri"/>
                <a:cs typeface="Calibri"/>
              </a:rPr>
              <a:t>ğ</a:t>
            </a:r>
            <a:r>
              <a:rPr sz="1800" b="1" spc="100" dirty="0">
                <a:latin typeface="Trebuchet MS"/>
                <a:cs typeface="Trebuchet MS"/>
              </a:rPr>
              <a:t>iniz</a:t>
            </a:r>
            <a:endParaRPr sz="1800">
              <a:latin typeface="Trebuchet MS"/>
              <a:cs typeface="Trebuchet MS"/>
            </a:endParaRPr>
          </a:p>
          <a:p>
            <a:pPr marL="90170">
              <a:lnSpc>
                <a:spcPct val="100000"/>
              </a:lnSpc>
              <a:spcBef>
                <a:spcPts val="70"/>
              </a:spcBef>
            </a:pPr>
            <a:r>
              <a:rPr sz="1800" b="1" spc="85" dirty="0">
                <a:latin typeface="Trebuchet MS"/>
                <a:cs typeface="Trebuchet MS"/>
              </a:rPr>
              <a:t>mesajını</a:t>
            </a:r>
            <a:r>
              <a:rPr sz="1800" b="1" spc="15" dirty="0">
                <a:latin typeface="Trebuchet MS"/>
                <a:cs typeface="Trebuchet MS"/>
              </a:rPr>
              <a:t> verir.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8140" y="5359908"/>
            <a:ext cx="2929255" cy="2030095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0805" marR="177800">
              <a:lnSpc>
                <a:spcPct val="98900"/>
              </a:lnSpc>
              <a:spcBef>
                <a:spcPts val="355"/>
              </a:spcBef>
            </a:pPr>
            <a:r>
              <a:rPr sz="1800" b="1" spc="70" dirty="0">
                <a:solidFill>
                  <a:srgbClr val="FF0000"/>
                </a:solidFill>
                <a:latin typeface="Trebuchet MS"/>
                <a:cs typeface="Trebuchet MS"/>
              </a:rPr>
              <a:t>Niyet </a:t>
            </a:r>
            <a:r>
              <a:rPr sz="1800" b="1" spc="80" dirty="0">
                <a:solidFill>
                  <a:srgbClr val="FF0000"/>
                </a:solidFill>
                <a:latin typeface="Trebuchet MS"/>
                <a:cs typeface="Trebuchet MS"/>
              </a:rPr>
              <a:t>okuma. </a:t>
            </a:r>
            <a:r>
              <a:rPr sz="1800" b="1" spc="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90" dirty="0">
                <a:latin typeface="Trebuchet MS"/>
                <a:cs typeface="Trebuchet MS"/>
              </a:rPr>
              <a:t>Kar</a:t>
            </a:r>
            <a:r>
              <a:rPr sz="1800" b="1" spc="90" dirty="0">
                <a:latin typeface="Calibri"/>
                <a:cs typeface="Calibri"/>
              </a:rPr>
              <a:t>ş</a:t>
            </a:r>
            <a:r>
              <a:rPr sz="1800" b="1" spc="90" dirty="0">
                <a:latin typeface="Trebuchet MS"/>
                <a:cs typeface="Trebuchet MS"/>
              </a:rPr>
              <a:t>ınızdaki </a:t>
            </a:r>
            <a:r>
              <a:rPr sz="1800" b="1" spc="60" dirty="0">
                <a:latin typeface="Trebuchet MS"/>
                <a:cs typeface="Trebuchet MS"/>
              </a:rPr>
              <a:t>ki</a:t>
            </a:r>
            <a:r>
              <a:rPr sz="1800" b="1" spc="60" dirty="0">
                <a:latin typeface="Calibri"/>
                <a:cs typeface="Calibri"/>
              </a:rPr>
              <a:t>ş</a:t>
            </a:r>
            <a:r>
              <a:rPr sz="1800" b="1" spc="60" dirty="0">
                <a:latin typeface="Trebuchet MS"/>
                <a:cs typeface="Trebuchet MS"/>
              </a:rPr>
              <a:t>iye </a:t>
            </a:r>
            <a:r>
              <a:rPr sz="1800" b="1" spc="65" dirty="0">
                <a:latin typeface="Trebuchet MS"/>
                <a:cs typeface="Trebuchet MS"/>
              </a:rPr>
              <a:t> </a:t>
            </a:r>
            <a:r>
              <a:rPr sz="1800" b="1" spc="125" dirty="0">
                <a:latin typeface="Trebuchet MS"/>
                <a:cs typeface="Trebuchet MS"/>
              </a:rPr>
              <a:t>onun</a:t>
            </a:r>
            <a:r>
              <a:rPr sz="1800" b="1" spc="-10" dirty="0">
                <a:latin typeface="Trebuchet MS"/>
                <a:cs typeface="Trebuchet MS"/>
              </a:rPr>
              <a:t> </a:t>
            </a:r>
            <a:r>
              <a:rPr sz="1800" b="1" spc="75" dirty="0">
                <a:latin typeface="Trebuchet MS"/>
                <a:cs typeface="Trebuchet MS"/>
              </a:rPr>
              <a:t>ne</a:t>
            </a:r>
            <a:r>
              <a:rPr sz="1800" b="1" spc="25" dirty="0">
                <a:latin typeface="Trebuchet MS"/>
                <a:cs typeface="Trebuchet MS"/>
              </a:rPr>
              <a:t> </a:t>
            </a:r>
            <a:r>
              <a:rPr sz="1800" b="1" spc="80" dirty="0">
                <a:latin typeface="Trebuchet MS"/>
                <a:cs typeface="Trebuchet MS"/>
              </a:rPr>
              <a:t>hissetti</a:t>
            </a:r>
            <a:r>
              <a:rPr sz="1800" b="1" spc="80" dirty="0">
                <a:latin typeface="Calibri"/>
                <a:cs typeface="Calibri"/>
              </a:rPr>
              <a:t>ğ</a:t>
            </a:r>
            <a:r>
              <a:rPr sz="1800" b="1" spc="80" dirty="0">
                <a:latin typeface="Trebuchet MS"/>
                <a:cs typeface="Trebuchet MS"/>
              </a:rPr>
              <a:t>ini</a:t>
            </a:r>
            <a:r>
              <a:rPr sz="1800" b="1" spc="-55" dirty="0">
                <a:latin typeface="Trebuchet MS"/>
                <a:cs typeface="Trebuchet MS"/>
              </a:rPr>
              <a:t> </a:t>
            </a:r>
            <a:r>
              <a:rPr sz="1800" b="1" spc="95" dirty="0">
                <a:latin typeface="Trebuchet MS"/>
                <a:cs typeface="Trebuchet MS"/>
              </a:rPr>
              <a:t>ya </a:t>
            </a:r>
            <a:r>
              <a:rPr sz="1800" b="1" spc="-530" dirty="0">
                <a:latin typeface="Trebuchet MS"/>
                <a:cs typeface="Trebuchet MS"/>
              </a:rPr>
              <a:t> </a:t>
            </a:r>
            <a:r>
              <a:rPr sz="1800" b="1" spc="125" dirty="0">
                <a:latin typeface="Trebuchet MS"/>
                <a:cs typeface="Trebuchet MS"/>
              </a:rPr>
              <a:t>da</a:t>
            </a:r>
            <a:r>
              <a:rPr sz="1800" b="1" spc="20" dirty="0">
                <a:latin typeface="Trebuchet MS"/>
                <a:cs typeface="Trebuchet MS"/>
              </a:rPr>
              <a:t> </a:t>
            </a:r>
            <a:r>
              <a:rPr sz="1800" b="1" spc="105" dirty="0">
                <a:latin typeface="Trebuchet MS"/>
                <a:cs typeface="Trebuchet MS"/>
              </a:rPr>
              <a:t>dü</a:t>
            </a:r>
            <a:r>
              <a:rPr sz="1800" b="1" spc="105" dirty="0">
                <a:latin typeface="Calibri"/>
                <a:cs typeface="Calibri"/>
              </a:rPr>
              <a:t>ş</a:t>
            </a:r>
            <a:r>
              <a:rPr sz="1800" b="1" spc="105" dirty="0">
                <a:latin typeface="Trebuchet MS"/>
                <a:cs typeface="Trebuchet MS"/>
              </a:rPr>
              <a:t>ündü</a:t>
            </a:r>
            <a:r>
              <a:rPr sz="1800" b="1" spc="105" dirty="0">
                <a:latin typeface="Calibri"/>
                <a:cs typeface="Calibri"/>
              </a:rPr>
              <a:t>ğ</a:t>
            </a:r>
            <a:r>
              <a:rPr sz="1800" b="1" spc="105" dirty="0">
                <a:latin typeface="Trebuchet MS"/>
                <a:cs typeface="Trebuchet MS"/>
              </a:rPr>
              <a:t>ünü</a:t>
            </a:r>
            <a:endParaRPr sz="1800">
              <a:latin typeface="Trebuchet MS"/>
              <a:cs typeface="Trebuchet MS"/>
            </a:endParaRPr>
          </a:p>
          <a:p>
            <a:pPr marL="90805" marR="356235">
              <a:lnSpc>
                <a:spcPct val="100000"/>
              </a:lnSpc>
              <a:spcBef>
                <a:spcPts val="75"/>
              </a:spcBef>
            </a:pPr>
            <a:r>
              <a:rPr sz="1800" b="1" spc="85" dirty="0">
                <a:latin typeface="Trebuchet MS"/>
                <a:cs typeface="Trebuchet MS"/>
              </a:rPr>
              <a:t>söylemekten</a:t>
            </a:r>
            <a:r>
              <a:rPr sz="1800" b="1" spc="45" dirty="0">
                <a:latin typeface="Trebuchet MS"/>
                <a:cs typeface="Trebuchet MS"/>
              </a:rPr>
              <a:t> </a:t>
            </a:r>
            <a:r>
              <a:rPr sz="1800" b="1" spc="50" dirty="0">
                <a:latin typeface="Trebuchet MS"/>
                <a:cs typeface="Trebuchet MS"/>
              </a:rPr>
              <a:t>kaçının. </a:t>
            </a:r>
            <a:r>
              <a:rPr sz="1800" b="1" spc="-530" dirty="0">
                <a:latin typeface="Trebuchet MS"/>
                <a:cs typeface="Trebuchet MS"/>
              </a:rPr>
              <a:t> </a:t>
            </a:r>
            <a:r>
              <a:rPr sz="1800" b="1" spc="114" dirty="0">
                <a:latin typeface="Trebuchet MS"/>
                <a:cs typeface="Trebuchet MS"/>
              </a:rPr>
              <a:t>Do</a:t>
            </a:r>
            <a:r>
              <a:rPr sz="1800" b="1" spc="114" dirty="0">
                <a:latin typeface="Calibri"/>
                <a:cs typeface="Calibri"/>
              </a:rPr>
              <a:t>ğ</a:t>
            </a:r>
            <a:r>
              <a:rPr sz="1800" b="1" spc="114" dirty="0">
                <a:latin typeface="Trebuchet MS"/>
                <a:cs typeface="Trebuchet MS"/>
              </a:rPr>
              <a:t>ru </a:t>
            </a:r>
            <a:r>
              <a:rPr sz="1800" b="1" spc="105" dirty="0">
                <a:latin typeface="Trebuchet MS"/>
                <a:cs typeface="Trebuchet MS"/>
              </a:rPr>
              <a:t>anlamamı</a:t>
            </a:r>
            <a:r>
              <a:rPr sz="1800" b="1" spc="105" dirty="0">
                <a:latin typeface="Calibri"/>
                <a:cs typeface="Calibri"/>
              </a:rPr>
              <a:t>ş </a:t>
            </a:r>
            <a:r>
              <a:rPr sz="1800" b="1" spc="110" dirty="0">
                <a:latin typeface="Calibri"/>
                <a:cs typeface="Calibri"/>
              </a:rPr>
              <a:t> </a:t>
            </a:r>
            <a:r>
              <a:rPr sz="1800" b="1" spc="70" dirty="0">
                <a:latin typeface="Trebuchet MS"/>
                <a:cs typeface="Trebuchet MS"/>
              </a:rPr>
              <a:t>olabilirsiniz.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17035" y="5359908"/>
            <a:ext cx="2712720" cy="3416935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90170">
              <a:lnSpc>
                <a:spcPts val="2125"/>
              </a:lnSpc>
              <a:spcBef>
                <a:spcPts val="334"/>
              </a:spcBef>
            </a:pPr>
            <a:r>
              <a:rPr sz="1800" b="1" spc="130" dirty="0">
                <a:solidFill>
                  <a:srgbClr val="00AF50"/>
                </a:solidFill>
                <a:latin typeface="Trebuchet MS"/>
                <a:cs typeface="Trebuchet MS"/>
              </a:rPr>
              <a:t>Yansıtmak</a:t>
            </a:r>
            <a:r>
              <a:rPr sz="1800" b="1" spc="-75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800" b="1" spc="75" dirty="0">
                <a:solidFill>
                  <a:srgbClr val="00AF50"/>
                </a:solidFill>
                <a:latin typeface="Trebuchet MS"/>
                <a:cs typeface="Trebuchet MS"/>
              </a:rPr>
              <a:t>ve</a:t>
            </a:r>
            <a:endParaRPr sz="1800">
              <a:latin typeface="Trebuchet MS"/>
              <a:cs typeface="Trebuchet MS"/>
            </a:endParaRPr>
          </a:p>
          <a:p>
            <a:pPr marL="90170" marR="669290">
              <a:lnSpc>
                <a:spcPts val="2160"/>
              </a:lnSpc>
              <a:spcBef>
                <a:spcPts val="35"/>
              </a:spcBef>
            </a:pPr>
            <a:r>
              <a:rPr sz="1800" b="1" spc="80" dirty="0">
                <a:solidFill>
                  <a:srgbClr val="00AF50"/>
                </a:solidFill>
                <a:latin typeface="Trebuchet MS"/>
                <a:cs typeface="Trebuchet MS"/>
              </a:rPr>
              <a:t>do</a:t>
            </a:r>
            <a:r>
              <a:rPr sz="1800" b="1" spc="80" dirty="0">
                <a:solidFill>
                  <a:srgbClr val="00AF50"/>
                </a:solidFill>
                <a:latin typeface="Calibri"/>
                <a:cs typeface="Calibri"/>
              </a:rPr>
              <a:t>ğ</a:t>
            </a:r>
            <a:r>
              <a:rPr sz="1800" b="1" spc="80" dirty="0">
                <a:solidFill>
                  <a:srgbClr val="00AF50"/>
                </a:solidFill>
                <a:latin typeface="Trebuchet MS"/>
                <a:cs typeface="Trebuchet MS"/>
              </a:rPr>
              <a:t>rulamak. </a:t>
            </a:r>
            <a:r>
              <a:rPr sz="1800" b="1" spc="85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800" b="1" spc="110" dirty="0">
                <a:latin typeface="Trebuchet MS"/>
                <a:cs typeface="Trebuchet MS"/>
              </a:rPr>
              <a:t>Konu</a:t>
            </a:r>
            <a:r>
              <a:rPr sz="1800" b="1" spc="110" dirty="0">
                <a:latin typeface="Calibri"/>
                <a:cs typeface="Calibri"/>
              </a:rPr>
              <a:t>ş</a:t>
            </a:r>
            <a:r>
              <a:rPr sz="1800" b="1" spc="110" dirty="0">
                <a:latin typeface="Trebuchet MS"/>
                <a:cs typeface="Trebuchet MS"/>
              </a:rPr>
              <a:t>makta </a:t>
            </a:r>
            <a:r>
              <a:rPr sz="1800" b="1" spc="114" dirty="0">
                <a:latin typeface="Trebuchet MS"/>
                <a:cs typeface="Trebuchet MS"/>
              </a:rPr>
              <a:t> </a:t>
            </a:r>
            <a:r>
              <a:rPr sz="1800" b="1" spc="110" dirty="0">
                <a:latin typeface="Trebuchet MS"/>
                <a:cs typeface="Trebuchet MS"/>
              </a:rPr>
              <a:t>oldu</a:t>
            </a:r>
            <a:r>
              <a:rPr sz="1800" b="1" spc="110" dirty="0">
                <a:latin typeface="Calibri"/>
                <a:cs typeface="Calibri"/>
              </a:rPr>
              <a:t>ğ</a:t>
            </a:r>
            <a:r>
              <a:rPr sz="1800" b="1" spc="110" dirty="0">
                <a:latin typeface="Trebuchet MS"/>
                <a:cs typeface="Trebuchet MS"/>
              </a:rPr>
              <a:t>unuz</a:t>
            </a:r>
            <a:r>
              <a:rPr sz="1800" b="1" spc="-125" dirty="0">
                <a:latin typeface="Trebuchet MS"/>
                <a:cs typeface="Trebuchet MS"/>
              </a:rPr>
              <a:t> </a:t>
            </a:r>
            <a:r>
              <a:rPr sz="1800" b="1" spc="60" dirty="0">
                <a:latin typeface="Trebuchet MS"/>
                <a:cs typeface="Trebuchet MS"/>
              </a:rPr>
              <a:t>ki</a:t>
            </a:r>
            <a:r>
              <a:rPr sz="1800" b="1" spc="60" dirty="0">
                <a:latin typeface="Calibri"/>
                <a:cs typeface="Calibri"/>
              </a:rPr>
              <a:t>ş</a:t>
            </a:r>
            <a:r>
              <a:rPr sz="1800" b="1" spc="60" dirty="0">
                <a:latin typeface="Trebuchet MS"/>
                <a:cs typeface="Trebuchet MS"/>
              </a:rPr>
              <a:t>iye</a:t>
            </a:r>
            <a:endParaRPr sz="1800">
              <a:latin typeface="Trebuchet MS"/>
              <a:cs typeface="Trebuchet MS"/>
            </a:endParaRPr>
          </a:p>
          <a:p>
            <a:pPr marL="90170" marR="269875">
              <a:lnSpc>
                <a:spcPct val="98900"/>
              </a:lnSpc>
              <a:spcBef>
                <a:spcPts val="25"/>
              </a:spcBef>
            </a:pPr>
            <a:r>
              <a:rPr sz="1800" b="1" spc="100" dirty="0">
                <a:latin typeface="Trebuchet MS"/>
                <a:cs typeface="Trebuchet MS"/>
              </a:rPr>
              <a:t>duyduklarınızı </a:t>
            </a:r>
            <a:r>
              <a:rPr sz="1800" b="1" spc="105" dirty="0">
                <a:latin typeface="Trebuchet MS"/>
                <a:cs typeface="Trebuchet MS"/>
              </a:rPr>
              <a:t> </a:t>
            </a:r>
            <a:r>
              <a:rPr sz="1800" b="1" spc="75" dirty="0">
                <a:latin typeface="Trebuchet MS"/>
                <a:cs typeface="Trebuchet MS"/>
              </a:rPr>
              <a:t>tekrarlayın </a:t>
            </a:r>
            <a:r>
              <a:rPr sz="1800" b="1" spc="70" dirty="0">
                <a:latin typeface="Trebuchet MS"/>
                <a:cs typeface="Trebuchet MS"/>
              </a:rPr>
              <a:t>ve </a:t>
            </a:r>
            <a:r>
              <a:rPr sz="1800" b="1" spc="130" dirty="0">
                <a:latin typeface="Trebuchet MS"/>
                <a:cs typeface="Trebuchet MS"/>
              </a:rPr>
              <a:t>bu </a:t>
            </a:r>
            <a:r>
              <a:rPr sz="1800" b="1" spc="135" dirty="0">
                <a:latin typeface="Trebuchet MS"/>
                <a:cs typeface="Trebuchet MS"/>
              </a:rPr>
              <a:t> </a:t>
            </a:r>
            <a:r>
              <a:rPr sz="1800" b="1" spc="100" dirty="0">
                <a:latin typeface="Trebuchet MS"/>
                <a:cs typeface="Trebuchet MS"/>
              </a:rPr>
              <a:t>duyduklarınızı</a:t>
            </a:r>
            <a:r>
              <a:rPr sz="1800" b="1" spc="-100" dirty="0">
                <a:latin typeface="Trebuchet MS"/>
                <a:cs typeface="Trebuchet MS"/>
              </a:rPr>
              <a:t> </a:t>
            </a:r>
            <a:r>
              <a:rPr sz="1800" b="1" spc="114" dirty="0">
                <a:latin typeface="Trebuchet MS"/>
                <a:cs typeface="Trebuchet MS"/>
              </a:rPr>
              <a:t>nasıl </a:t>
            </a:r>
            <a:r>
              <a:rPr sz="1800" b="1" spc="-525" dirty="0">
                <a:latin typeface="Trebuchet MS"/>
                <a:cs typeface="Trebuchet MS"/>
              </a:rPr>
              <a:t> </a:t>
            </a:r>
            <a:r>
              <a:rPr sz="1800" b="1" spc="90" dirty="0">
                <a:latin typeface="Trebuchet MS"/>
                <a:cs typeface="Trebuchet MS"/>
              </a:rPr>
              <a:t>yorumladı</a:t>
            </a:r>
            <a:r>
              <a:rPr sz="1800" b="1" spc="90" dirty="0">
                <a:latin typeface="Calibri"/>
                <a:cs typeface="Calibri"/>
              </a:rPr>
              <a:t>ğ</a:t>
            </a:r>
            <a:r>
              <a:rPr sz="1800" b="1" spc="90" dirty="0">
                <a:latin typeface="Trebuchet MS"/>
                <a:cs typeface="Trebuchet MS"/>
              </a:rPr>
              <a:t>ınızı</a:t>
            </a:r>
            <a:endParaRPr sz="1800">
              <a:latin typeface="Trebuchet MS"/>
              <a:cs typeface="Trebuchet MS"/>
            </a:endParaRPr>
          </a:p>
          <a:p>
            <a:pPr marL="90170" marR="150495">
              <a:lnSpc>
                <a:spcPct val="100000"/>
              </a:lnSpc>
            </a:pPr>
            <a:r>
              <a:rPr sz="1800" b="1" spc="35" dirty="0">
                <a:latin typeface="Trebuchet MS"/>
                <a:cs typeface="Trebuchet MS"/>
              </a:rPr>
              <a:t>belirtin.</a:t>
            </a:r>
            <a:r>
              <a:rPr sz="1800" b="1" spc="-90" dirty="0">
                <a:latin typeface="Trebuchet MS"/>
                <a:cs typeface="Trebuchet MS"/>
              </a:rPr>
              <a:t> </a:t>
            </a:r>
            <a:r>
              <a:rPr sz="1800" b="1" spc="65" dirty="0">
                <a:latin typeface="Trebuchet MS"/>
                <a:cs typeface="Trebuchet MS"/>
              </a:rPr>
              <a:t>Gerekti</a:t>
            </a:r>
            <a:r>
              <a:rPr sz="1800" b="1" spc="65" dirty="0">
                <a:latin typeface="Calibri"/>
                <a:cs typeface="Calibri"/>
              </a:rPr>
              <a:t>ğ</a:t>
            </a:r>
            <a:r>
              <a:rPr sz="1800" b="1" spc="65" dirty="0">
                <a:latin typeface="Trebuchet MS"/>
                <a:cs typeface="Trebuchet MS"/>
              </a:rPr>
              <a:t>inde </a:t>
            </a:r>
            <a:r>
              <a:rPr sz="1800" b="1" spc="-525" dirty="0">
                <a:latin typeface="Trebuchet MS"/>
                <a:cs typeface="Trebuchet MS"/>
              </a:rPr>
              <a:t> </a:t>
            </a:r>
            <a:r>
              <a:rPr sz="1800" b="1" spc="85" dirty="0">
                <a:latin typeface="Trebuchet MS"/>
                <a:cs typeface="Trebuchet MS"/>
              </a:rPr>
              <a:t>söyledi</a:t>
            </a:r>
            <a:r>
              <a:rPr sz="1800" b="1" spc="85" dirty="0">
                <a:latin typeface="Calibri"/>
                <a:cs typeface="Calibri"/>
              </a:rPr>
              <a:t>ğ</a:t>
            </a:r>
            <a:r>
              <a:rPr sz="1800" b="1" spc="85" dirty="0">
                <a:latin typeface="Trebuchet MS"/>
                <a:cs typeface="Trebuchet MS"/>
              </a:rPr>
              <a:t>i </a:t>
            </a:r>
            <a:r>
              <a:rPr sz="1800" b="1" spc="30" dirty="0">
                <a:latin typeface="Calibri"/>
                <a:cs typeface="Calibri"/>
              </a:rPr>
              <a:t>ş</a:t>
            </a:r>
            <a:r>
              <a:rPr sz="1800" b="1" spc="30" dirty="0">
                <a:latin typeface="Trebuchet MS"/>
                <a:cs typeface="Trebuchet MS"/>
              </a:rPr>
              <a:t>eyi </a:t>
            </a:r>
            <a:r>
              <a:rPr sz="1800" b="1" spc="35" dirty="0">
                <a:latin typeface="Trebuchet MS"/>
                <a:cs typeface="Trebuchet MS"/>
              </a:rPr>
              <a:t> </a:t>
            </a:r>
            <a:r>
              <a:rPr sz="1800" b="1" spc="70" dirty="0">
                <a:latin typeface="Trebuchet MS"/>
                <a:cs typeface="Trebuchet MS"/>
              </a:rPr>
              <a:t>netle</a:t>
            </a:r>
            <a:r>
              <a:rPr sz="1800" b="1" spc="70" dirty="0">
                <a:latin typeface="Calibri"/>
                <a:cs typeface="Calibri"/>
              </a:rPr>
              <a:t>ş</a:t>
            </a:r>
            <a:r>
              <a:rPr sz="1800" b="1" spc="70" dirty="0">
                <a:latin typeface="Trebuchet MS"/>
                <a:cs typeface="Trebuchet MS"/>
              </a:rPr>
              <a:t>tirmesini</a:t>
            </a:r>
            <a:endParaRPr sz="1800">
              <a:latin typeface="Trebuchet MS"/>
              <a:cs typeface="Trebuchet MS"/>
            </a:endParaRPr>
          </a:p>
          <a:p>
            <a:pPr marL="90170">
              <a:lnSpc>
                <a:spcPct val="100000"/>
              </a:lnSpc>
              <a:spcBef>
                <a:spcPts val="75"/>
              </a:spcBef>
            </a:pPr>
            <a:r>
              <a:rPr sz="1800" b="1" spc="45" dirty="0">
                <a:latin typeface="Trebuchet MS"/>
                <a:cs typeface="Trebuchet MS"/>
              </a:rPr>
              <a:t>isteyin.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642" y="1130061"/>
            <a:ext cx="3217545" cy="60756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98425">
              <a:lnSpc>
                <a:spcPct val="99800"/>
              </a:lnSpc>
              <a:spcBef>
                <a:spcPts val="105"/>
              </a:spcBef>
            </a:pPr>
            <a:r>
              <a:rPr sz="1900" b="1" i="1" spc="-50" dirty="0">
                <a:solidFill>
                  <a:srgbClr val="FF0000"/>
                </a:solidFill>
                <a:latin typeface="Trebuchet MS"/>
                <a:cs typeface="Trebuchet MS"/>
              </a:rPr>
              <a:t>İletişim; </a:t>
            </a:r>
            <a:r>
              <a:rPr sz="1800" spc="-5" dirty="0">
                <a:latin typeface="Lucida Sans Unicode"/>
                <a:cs typeface="Lucida Sans Unicode"/>
              </a:rPr>
              <a:t>dil </a:t>
            </a:r>
            <a:r>
              <a:rPr sz="1800" dirty="0">
                <a:latin typeface="Lucida Sans Unicode"/>
                <a:cs typeface="Lucida Sans Unicode"/>
              </a:rPr>
              <a:t>kullanılarak </a:t>
            </a:r>
            <a:r>
              <a:rPr sz="1800" spc="-5" dirty="0">
                <a:latin typeface="Lucida Sans Unicode"/>
                <a:cs typeface="Lucida Sans Unicode"/>
              </a:rPr>
              <a:t>ya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da kullanılmaksızın insanlar </a:t>
            </a:r>
            <a:r>
              <a:rPr sz="1800" spc="-55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arasındaki</a:t>
            </a:r>
            <a:r>
              <a:rPr sz="1800" spc="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duyguların, 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düşünceleri </a:t>
            </a:r>
            <a:r>
              <a:rPr sz="1800" dirty="0">
                <a:latin typeface="Lucida Sans Unicode"/>
                <a:cs typeface="Lucida Sans Unicode"/>
              </a:rPr>
              <a:t>ve </a:t>
            </a:r>
            <a:r>
              <a:rPr sz="1800" spc="-5" dirty="0">
                <a:latin typeface="Lucida Sans Unicode"/>
                <a:cs typeface="Lucida Sans Unicode"/>
              </a:rPr>
              <a:t>yaşantıların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ifade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edilme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yöntemidir.</a:t>
            </a:r>
            <a:endParaRPr sz="1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00"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Lucida Sans Unicode"/>
                <a:cs typeface="Lucida Sans Unicode"/>
              </a:rPr>
              <a:t>İletişim için iki birim 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arasında söz, jest, </a:t>
            </a:r>
            <a:r>
              <a:rPr sz="1800" dirty="0">
                <a:latin typeface="Lucida Sans Unicode"/>
                <a:cs typeface="Lucida Sans Unicode"/>
              </a:rPr>
              <a:t>mimik vb. </a:t>
            </a:r>
            <a:r>
              <a:rPr sz="1800" spc="-55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mesaj </a:t>
            </a:r>
            <a:r>
              <a:rPr sz="1800" dirty="0">
                <a:latin typeface="Lucida Sans Unicode"/>
                <a:cs typeface="Lucida Sans Unicode"/>
              </a:rPr>
              <a:t>alışverişi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gerekir.</a:t>
            </a: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b="1" spc="15" dirty="0">
                <a:solidFill>
                  <a:srgbClr val="FF0000"/>
                </a:solidFill>
                <a:latin typeface="Trebuchet MS"/>
                <a:cs typeface="Trebuchet MS"/>
              </a:rPr>
              <a:t>İletişimin;</a:t>
            </a:r>
            <a:endParaRPr sz="1800">
              <a:latin typeface="Trebuchet MS"/>
              <a:cs typeface="Trebuchet MS"/>
            </a:endParaRPr>
          </a:p>
          <a:p>
            <a:pPr marL="265430" indent="-253365">
              <a:lnSpc>
                <a:spcPct val="100000"/>
              </a:lnSpc>
              <a:buFont typeface="Wingdings"/>
              <a:buChar char=""/>
              <a:tabLst>
                <a:tab pos="266065" algn="l"/>
              </a:tabLst>
            </a:pPr>
            <a:r>
              <a:rPr sz="1800" b="1" spc="35" dirty="0">
                <a:latin typeface="Trebuchet MS"/>
                <a:cs typeface="Trebuchet MS"/>
              </a:rPr>
              <a:t>%10’unun</a:t>
            </a:r>
            <a:r>
              <a:rPr sz="1800" b="1" spc="-85" dirty="0">
                <a:latin typeface="Trebuchet MS"/>
                <a:cs typeface="Trebuchet MS"/>
              </a:rPr>
              <a:t> </a:t>
            </a:r>
            <a:r>
              <a:rPr sz="1800" b="1" spc="25" dirty="0">
                <a:solidFill>
                  <a:srgbClr val="00AF50"/>
                </a:solidFill>
                <a:latin typeface="Trebuchet MS"/>
                <a:cs typeface="Trebuchet MS"/>
              </a:rPr>
              <a:t>Sözcüklerle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b="1" spc="30" dirty="0">
                <a:solidFill>
                  <a:srgbClr val="00AF50"/>
                </a:solidFill>
                <a:latin typeface="Trebuchet MS"/>
                <a:cs typeface="Trebuchet MS"/>
              </a:rPr>
              <a:t>(Mesajın</a:t>
            </a:r>
            <a:r>
              <a:rPr sz="1800" b="1" spc="-70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800" b="1" spc="10" dirty="0">
                <a:solidFill>
                  <a:srgbClr val="00AF50"/>
                </a:solidFill>
                <a:latin typeface="Trebuchet MS"/>
                <a:cs typeface="Trebuchet MS"/>
              </a:rPr>
              <a:t>içeriği)</a:t>
            </a:r>
            <a:endParaRPr sz="1800">
              <a:latin typeface="Trebuchet MS"/>
              <a:cs typeface="Trebuchet MS"/>
            </a:endParaRPr>
          </a:p>
          <a:p>
            <a:pPr marL="265430" indent="-253365">
              <a:lnSpc>
                <a:spcPct val="100000"/>
              </a:lnSpc>
              <a:spcBef>
                <a:spcPts val="2160"/>
              </a:spcBef>
              <a:buClr>
                <a:srgbClr val="00AF50"/>
              </a:buClr>
              <a:buFont typeface="Wingdings"/>
              <a:buChar char=""/>
              <a:tabLst>
                <a:tab pos="266065" algn="l"/>
              </a:tabLst>
            </a:pPr>
            <a:r>
              <a:rPr sz="1800" b="1" spc="35" dirty="0">
                <a:solidFill>
                  <a:srgbClr val="001F5F"/>
                </a:solidFill>
                <a:latin typeface="Trebuchet MS"/>
                <a:cs typeface="Trebuchet MS"/>
              </a:rPr>
              <a:t>%30’unun</a:t>
            </a:r>
            <a:r>
              <a:rPr sz="1800" b="1" spc="-6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b="1" spc="10" dirty="0">
                <a:solidFill>
                  <a:srgbClr val="00AFEF"/>
                </a:solidFill>
                <a:latin typeface="Trebuchet MS"/>
                <a:cs typeface="Trebuchet MS"/>
              </a:rPr>
              <a:t>Seslerle</a:t>
            </a:r>
            <a:r>
              <a:rPr sz="1800" b="1" spc="-60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1800" b="1" spc="80" dirty="0">
                <a:solidFill>
                  <a:srgbClr val="00AFEF"/>
                </a:solidFill>
                <a:latin typeface="Trebuchet MS"/>
                <a:cs typeface="Trebuchet MS"/>
              </a:rPr>
              <a:t>(Alçak-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b="1" spc="50" dirty="0">
                <a:solidFill>
                  <a:srgbClr val="00AFEF"/>
                </a:solidFill>
                <a:latin typeface="Trebuchet MS"/>
                <a:cs typeface="Trebuchet MS"/>
              </a:rPr>
              <a:t>yüksek</a:t>
            </a:r>
            <a:r>
              <a:rPr sz="1800" b="1" spc="-5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00AFEF"/>
                </a:solidFill>
                <a:latin typeface="Trebuchet MS"/>
                <a:cs typeface="Trebuchet MS"/>
              </a:rPr>
              <a:t>ritim,</a:t>
            </a:r>
            <a:r>
              <a:rPr sz="1800" b="1" spc="-4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1800" b="1" spc="35" dirty="0">
                <a:solidFill>
                  <a:srgbClr val="00AFEF"/>
                </a:solidFill>
                <a:latin typeface="Trebuchet MS"/>
                <a:cs typeface="Trebuchet MS"/>
              </a:rPr>
              <a:t>tonlama)</a:t>
            </a:r>
            <a:endParaRPr sz="1800">
              <a:latin typeface="Trebuchet MS"/>
              <a:cs typeface="Trebuchet MS"/>
            </a:endParaRPr>
          </a:p>
          <a:p>
            <a:pPr marL="12700" marR="32384">
              <a:lnSpc>
                <a:spcPct val="100000"/>
              </a:lnSpc>
              <a:spcBef>
                <a:spcPts val="2165"/>
              </a:spcBef>
              <a:buClr>
                <a:srgbClr val="00AFEF"/>
              </a:buClr>
              <a:buFont typeface="Wingdings"/>
              <a:buChar char=""/>
              <a:tabLst>
                <a:tab pos="266065" algn="l"/>
              </a:tabLst>
            </a:pPr>
            <a:r>
              <a:rPr sz="1800" b="1" spc="20" dirty="0">
                <a:solidFill>
                  <a:srgbClr val="6F2F9F"/>
                </a:solidFill>
                <a:latin typeface="Trebuchet MS"/>
                <a:cs typeface="Trebuchet MS"/>
              </a:rPr>
              <a:t>%60’ının </a:t>
            </a:r>
            <a:r>
              <a:rPr sz="1800" b="1" spc="30" dirty="0">
                <a:solidFill>
                  <a:srgbClr val="FF0000"/>
                </a:solidFill>
                <a:latin typeface="Trebuchet MS"/>
                <a:cs typeface="Trebuchet MS"/>
              </a:rPr>
              <a:t>Vücut </a:t>
            </a:r>
            <a:r>
              <a:rPr sz="1800" b="1" spc="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rebuchet MS"/>
                <a:cs typeface="Trebuchet MS"/>
              </a:rPr>
              <a:t>hareketleriyle</a:t>
            </a:r>
            <a:r>
              <a:rPr sz="1800" b="1" spc="-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20" dirty="0">
                <a:solidFill>
                  <a:srgbClr val="FF0000"/>
                </a:solidFill>
                <a:latin typeface="Trebuchet MS"/>
                <a:cs typeface="Trebuchet MS"/>
              </a:rPr>
              <a:t>(beden</a:t>
            </a:r>
            <a:r>
              <a:rPr sz="1800" b="1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75" dirty="0">
                <a:solidFill>
                  <a:srgbClr val="FF0000"/>
                </a:solidFill>
                <a:latin typeface="Trebuchet MS"/>
                <a:cs typeface="Trebuchet MS"/>
              </a:rPr>
              <a:t>dili-en </a:t>
            </a:r>
            <a:r>
              <a:rPr sz="1800" b="1" spc="-5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60" dirty="0">
                <a:solidFill>
                  <a:srgbClr val="FF0000"/>
                </a:solidFill>
                <a:latin typeface="Trebuchet MS"/>
                <a:cs typeface="Trebuchet MS"/>
              </a:rPr>
              <a:t>çok </a:t>
            </a:r>
            <a:r>
              <a:rPr sz="1800" b="1" spc="50" dirty="0">
                <a:solidFill>
                  <a:srgbClr val="FF0000"/>
                </a:solidFill>
                <a:latin typeface="Trebuchet MS"/>
                <a:cs typeface="Trebuchet MS"/>
              </a:rPr>
              <a:t>yüz </a:t>
            </a:r>
            <a:r>
              <a:rPr sz="1800" b="1" spc="-5" dirty="0">
                <a:solidFill>
                  <a:srgbClr val="FF0000"/>
                </a:solidFill>
                <a:latin typeface="Trebuchet MS"/>
                <a:cs typeface="Trebuchet MS"/>
              </a:rPr>
              <a:t>ifadeleri) </a:t>
            </a: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35" dirty="0">
                <a:latin typeface="Trebuchet MS"/>
                <a:cs typeface="Trebuchet MS"/>
              </a:rPr>
              <a:t>gerçekleştiği</a:t>
            </a:r>
            <a:r>
              <a:rPr sz="1800" b="1" spc="-45" dirty="0">
                <a:latin typeface="Trebuchet MS"/>
                <a:cs typeface="Trebuchet MS"/>
              </a:rPr>
              <a:t> </a:t>
            </a:r>
            <a:r>
              <a:rPr sz="1800" b="1" spc="10" dirty="0">
                <a:latin typeface="Trebuchet MS"/>
                <a:cs typeface="Trebuchet MS"/>
              </a:rPr>
              <a:t>bilinmektedir.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8988" y="1363390"/>
            <a:ext cx="3037991" cy="192235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8767" y="4572000"/>
            <a:ext cx="2737104" cy="244754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8144" y="1142440"/>
            <a:ext cx="23780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EŞLER</a:t>
            </a:r>
            <a:r>
              <a:rPr sz="1800" b="1" spc="-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70" dirty="0">
                <a:solidFill>
                  <a:srgbClr val="FF0000"/>
                </a:solidFill>
                <a:latin typeface="Trebuchet MS"/>
                <a:cs typeface="Trebuchet MS"/>
              </a:rPr>
              <a:t>ARASI</a:t>
            </a:r>
            <a:r>
              <a:rPr sz="1800" b="1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40" dirty="0">
                <a:solidFill>
                  <a:srgbClr val="FF0000"/>
                </a:solidFill>
                <a:latin typeface="Trebuchet MS"/>
                <a:cs typeface="Trebuchet MS"/>
              </a:rPr>
              <a:t>İLETİŞİM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30779" y="1574291"/>
            <a:ext cx="1838325" cy="368935"/>
          </a:xfrm>
          <a:prstGeom prst="rect">
            <a:avLst/>
          </a:prstGeom>
          <a:solidFill>
            <a:srgbClr val="FF0000"/>
          </a:solidFill>
          <a:ln w="9144">
            <a:solidFill>
              <a:srgbClr val="00000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75"/>
              </a:spcBef>
            </a:pPr>
            <a:r>
              <a:rPr sz="1800" b="1" spc="50" dirty="0">
                <a:latin typeface="Trebuchet MS"/>
                <a:cs typeface="Trebuchet MS"/>
              </a:rPr>
              <a:t>ETKİN</a:t>
            </a:r>
            <a:r>
              <a:rPr sz="1800" b="1" spc="-85" dirty="0">
                <a:latin typeface="Trebuchet MS"/>
                <a:cs typeface="Trebuchet MS"/>
              </a:rPr>
              <a:t> </a:t>
            </a:r>
            <a:r>
              <a:rPr sz="1800" b="1" spc="40" dirty="0">
                <a:latin typeface="Trebuchet MS"/>
                <a:cs typeface="Trebuchet MS"/>
              </a:rPr>
              <a:t>İLETİŞİM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9744" y="2215895"/>
            <a:ext cx="773783" cy="77378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0261" y="2181237"/>
            <a:ext cx="789123" cy="78912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88036" y="3217164"/>
            <a:ext cx="3572510" cy="2862580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88900" marR="222250">
              <a:lnSpc>
                <a:spcPct val="100000"/>
              </a:lnSpc>
              <a:spcBef>
                <a:spcPts val="325"/>
              </a:spcBef>
            </a:pPr>
            <a:r>
              <a:rPr sz="1800" b="1" spc="100" dirty="0">
                <a:solidFill>
                  <a:srgbClr val="FF0000"/>
                </a:solidFill>
                <a:latin typeface="Trebuchet MS"/>
                <a:cs typeface="Trebuchet MS"/>
              </a:rPr>
              <a:t>Emir</a:t>
            </a:r>
            <a:r>
              <a:rPr sz="1800" b="1" spc="-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90" dirty="0">
                <a:solidFill>
                  <a:srgbClr val="FF0000"/>
                </a:solidFill>
                <a:latin typeface="Trebuchet MS"/>
                <a:cs typeface="Trebuchet MS"/>
              </a:rPr>
              <a:t>vermek</a:t>
            </a: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105" dirty="0">
                <a:solidFill>
                  <a:srgbClr val="FF0000"/>
                </a:solidFill>
                <a:latin typeface="Trebuchet MS"/>
                <a:cs typeface="Trebuchet MS"/>
              </a:rPr>
              <a:t>ve/veya</a:t>
            </a:r>
            <a:r>
              <a:rPr sz="1800" b="1" spc="-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60" dirty="0">
                <a:solidFill>
                  <a:srgbClr val="FF0000"/>
                </a:solidFill>
                <a:latin typeface="Trebuchet MS"/>
                <a:cs typeface="Trebuchet MS"/>
              </a:rPr>
              <a:t>tehdit </a:t>
            </a:r>
            <a:r>
              <a:rPr sz="1800" b="1" spc="-5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20" dirty="0">
                <a:solidFill>
                  <a:srgbClr val="FF0000"/>
                </a:solidFill>
                <a:latin typeface="Trebuchet MS"/>
                <a:cs typeface="Trebuchet MS"/>
              </a:rPr>
              <a:t>etmek.</a:t>
            </a:r>
            <a:endParaRPr sz="1800">
              <a:latin typeface="Trebuchet MS"/>
              <a:cs typeface="Trebuchet MS"/>
            </a:endParaRPr>
          </a:p>
          <a:p>
            <a:pPr marL="88900" marR="320040">
              <a:lnSpc>
                <a:spcPct val="99500"/>
              </a:lnSpc>
              <a:spcBef>
                <a:spcPts val="10"/>
              </a:spcBef>
            </a:pPr>
            <a:r>
              <a:rPr sz="1800" b="1" spc="70" dirty="0">
                <a:latin typeface="Trebuchet MS"/>
                <a:cs typeface="Trebuchet MS"/>
              </a:rPr>
              <a:t>Emirler ve </a:t>
            </a:r>
            <a:r>
              <a:rPr sz="1800" b="1" spc="55" dirty="0">
                <a:latin typeface="Trebuchet MS"/>
                <a:cs typeface="Trebuchet MS"/>
              </a:rPr>
              <a:t>tehditler </a:t>
            </a:r>
            <a:r>
              <a:rPr sz="1800" b="1" spc="100" dirty="0">
                <a:latin typeface="Trebuchet MS"/>
                <a:cs typeface="Trebuchet MS"/>
              </a:rPr>
              <a:t>pek </a:t>
            </a:r>
            <a:r>
              <a:rPr sz="1800" b="1" spc="105" dirty="0">
                <a:latin typeface="Trebuchet MS"/>
                <a:cs typeface="Trebuchet MS"/>
              </a:rPr>
              <a:t> </a:t>
            </a:r>
            <a:r>
              <a:rPr sz="1800" b="1" spc="95" dirty="0">
                <a:latin typeface="Trebuchet MS"/>
                <a:cs typeface="Trebuchet MS"/>
              </a:rPr>
              <a:t>nadir </a:t>
            </a:r>
            <a:r>
              <a:rPr sz="1800" b="1" spc="100" dirty="0">
                <a:latin typeface="Trebuchet MS"/>
                <a:cs typeface="Trebuchet MS"/>
              </a:rPr>
              <a:t>olarak </a:t>
            </a:r>
            <a:r>
              <a:rPr sz="1800" b="1" spc="55" dirty="0">
                <a:latin typeface="Trebuchet MS"/>
                <a:cs typeface="Trebuchet MS"/>
              </a:rPr>
              <a:t>etkili </a:t>
            </a:r>
            <a:r>
              <a:rPr sz="1800" b="1" spc="35" dirty="0">
                <a:latin typeface="Trebuchet MS"/>
                <a:cs typeface="Trebuchet MS"/>
              </a:rPr>
              <a:t>olur. </a:t>
            </a:r>
            <a:r>
              <a:rPr sz="1800" b="1" spc="40" dirty="0">
                <a:latin typeface="Trebuchet MS"/>
                <a:cs typeface="Trebuchet MS"/>
              </a:rPr>
              <a:t> </a:t>
            </a:r>
            <a:r>
              <a:rPr sz="1800" b="1" spc="90" dirty="0">
                <a:latin typeface="Trebuchet MS"/>
                <a:cs typeface="Trebuchet MS"/>
              </a:rPr>
              <a:t>Kar</a:t>
            </a:r>
            <a:r>
              <a:rPr sz="1800" b="1" spc="90" dirty="0">
                <a:latin typeface="Calibri"/>
                <a:cs typeface="Calibri"/>
              </a:rPr>
              <a:t>ş</a:t>
            </a:r>
            <a:r>
              <a:rPr sz="1800" b="1" spc="90" dirty="0">
                <a:latin typeface="Trebuchet MS"/>
                <a:cs typeface="Trebuchet MS"/>
              </a:rPr>
              <a:t>ıdaki </a:t>
            </a:r>
            <a:r>
              <a:rPr sz="1800" b="1" spc="60" dirty="0">
                <a:latin typeface="Trebuchet MS"/>
                <a:cs typeface="Trebuchet MS"/>
              </a:rPr>
              <a:t>ki</a:t>
            </a:r>
            <a:r>
              <a:rPr sz="1800" b="1" spc="60" dirty="0">
                <a:latin typeface="Calibri"/>
                <a:cs typeface="Calibri"/>
              </a:rPr>
              <a:t>ş</a:t>
            </a:r>
            <a:r>
              <a:rPr sz="1800" b="1" spc="60" dirty="0">
                <a:latin typeface="Trebuchet MS"/>
                <a:cs typeface="Trebuchet MS"/>
              </a:rPr>
              <a:t>i </a:t>
            </a:r>
            <a:r>
              <a:rPr sz="1800" b="1" spc="80" dirty="0">
                <a:latin typeface="Trebuchet MS"/>
                <a:cs typeface="Trebuchet MS"/>
              </a:rPr>
              <a:t>istedi</a:t>
            </a:r>
            <a:r>
              <a:rPr sz="1800" b="1" spc="80" dirty="0">
                <a:latin typeface="Calibri"/>
                <a:cs typeface="Calibri"/>
              </a:rPr>
              <a:t>ğ</a:t>
            </a:r>
            <a:r>
              <a:rPr sz="1800" b="1" spc="80" dirty="0">
                <a:latin typeface="Trebuchet MS"/>
                <a:cs typeface="Trebuchet MS"/>
              </a:rPr>
              <a:t>iniz </a:t>
            </a:r>
            <a:r>
              <a:rPr sz="1800" b="1" spc="85" dirty="0">
                <a:latin typeface="Trebuchet MS"/>
                <a:cs typeface="Trebuchet MS"/>
              </a:rPr>
              <a:t> </a:t>
            </a:r>
            <a:r>
              <a:rPr sz="1800" b="1" spc="95" dirty="0">
                <a:latin typeface="Trebuchet MS"/>
                <a:cs typeface="Trebuchet MS"/>
              </a:rPr>
              <a:t>yapar</a:t>
            </a:r>
            <a:r>
              <a:rPr sz="1800" b="1" spc="5" dirty="0">
                <a:latin typeface="Trebuchet MS"/>
                <a:cs typeface="Trebuchet MS"/>
              </a:rPr>
              <a:t> </a:t>
            </a:r>
            <a:r>
              <a:rPr sz="1800" b="1" spc="130" dirty="0">
                <a:latin typeface="Trebuchet MS"/>
                <a:cs typeface="Trebuchet MS"/>
              </a:rPr>
              <a:t>ama</a:t>
            </a:r>
            <a:r>
              <a:rPr sz="1800" b="1" spc="15" dirty="0">
                <a:latin typeface="Trebuchet MS"/>
                <a:cs typeface="Trebuchet MS"/>
              </a:rPr>
              <a:t> </a:t>
            </a:r>
            <a:r>
              <a:rPr sz="1800" b="1" spc="55" dirty="0">
                <a:latin typeface="Trebuchet MS"/>
                <a:cs typeface="Trebuchet MS"/>
              </a:rPr>
              <a:t>di</a:t>
            </a:r>
            <a:r>
              <a:rPr sz="1800" b="1" spc="55" dirty="0">
                <a:latin typeface="Calibri"/>
                <a:cs typeface="Calibri"/>
              </a:rPr>
              <a:t>ğ</a:t>
            </a:r>
            <a:r>
              <a:rPr sz="1800" b="1" spc="55" dirty="0">
                <a:latin typeface="Trebuchet MS"/>
                <a:cs typeface="Trebuchet MS"/>
              </a:rPr>
              <a:t>er</a:t>
            </a:r>
            <a:r>
              <a:rPr sz="1800" b="1" spc="-15" dirty="0">
                <a:latin typeface="Trebuchet MS"/>
                <a:cs typeface="Trebuchet MS"/>
              </a:rPr>
              <a:t> </a:t>
            </a:r>
            <a:r>
              <a:rPr sz="1800" b="1" spc="114" dirty="0">
                <a:latin typeface="Trebuchet MS"/>
                <a:cs typeface="Trebuchet MS"/>
              </a:rPr>
              <a:t>yandan</a:t>
            </a:r>
            <a:r>
              <a:rPr sz="1800" b="1" spc="10" dirty="0">
                <a:latin typeface="Trebuchet MS"/>
                <a:cs typeface="Trebuchet MS"/>
              </a:rPr>
              <a:t> </a:t>
            </a:r>
            <a:r>
              <a:rPr sz="1800" b="1" spc="125" dirty="0">
                <a:latin typeface="Trebuchet MS"/>
                <a:cs typeface="Trebuchet MS"/>
              </a:rPr>
              <a:t>da </a:t>
            </a:r>
            <a:r>
              <a:rPr sz="1800" b="1" spc="-530" dirty="0">
                <a:latin typeface="Trebuchet MS"/>
                <a:cs typeface="Trebuchet MS"/>
              </a:rPr>
              <a:t> </a:t>
            </a:r>
            <a:r>
              <a:rPr sz="1800" b="1" spc="105" dirty="0">
                <a:latin typeface="Trebuchet MS"/>
                <a:cs typeface="Trebuchet MS"/>
              </a:rPr>
              <a:t>dü</a:t>
            </a:r>
            <a:r>
              <a:rPr sz="1800" b="1" spc="105" dirty="0">
                <a:latin typeface="Calibri"/>
                <a:cs typeface="Calibri"/>
              </a:rPr>
              <a:t>ş</a:t>
            </a:r>
            <a:r>
              <a:rPr sz="1800" b="1" spc="105" dirty="0">
                <a:latin typeface="Trebuchet MS"/>
                <a:cs typeface="Trebuchet MS"/>
              </a:rPr>
              <a:t>manlık </a:t>
            </a:r>
            <a:r>
              <a:rPr sz="1800" b="1" spc="70" dirty="0">
                <a:latin typeface="Trebuchet MS"/>
                <a:cs typeface="Trebuchet MS"/>
              </a:rPr>
              <a:t>ve </a:t>
            </a:r>
            <a:r>
              <a:rPr sz="1800" b="1" spc="45" dirty="0">
                <a:latin typeface="Trebuchet MS"/>
                <a:cs typeface="Trebuchet MS"/>
              </a:rPr>
              <a:t>nefret </a:t>
            </a:r>
            <a:r>
              <a:rPr sz="1800" b="1" spc="50" dirty="0">
                <a:latin typeface="Trebuchet MS"/>
                <a:cs typeface="Trebuchet MS"/>
              </a:rPr>
              <a:t> </a:t>
            </a:r>
            <a:r>
              <a:rPr sz="1800" b="1" spc="75" dirty="0">
                <a:latin typeface="Trebuchet MS"/>
                <a:cs typeface="Trebuchet MS"/>
              </a:rPr>
              <a:t>besleyebilir </a:t>
            </a:r>
            <a:r>
              <a:rPr sz="1800" b="1" spc="70" dirty="0">
                <a:latin typeface="Trebuchet MS"/>
                <a:cs typeface="Trebuchet MS"/>
              </a:rPr>
              <a:t>ve </a:t>
            </a:r>
            <a:r>
              <a:rPr sz="1800" b="1" spc="80" dirty="0">
                <a:latin typeface="Trebuchet MS"/>
                <a:cs typeface="Trebuchet MS"/>
              </a:rPr>
              <a:t>genellikle </a:t>
            </a:r>
            <a:r>
              <a:rPr sz="1800" b="1" spc="85" dirty="0">
                <a:latin typeface="Trebuchet MS"/>
                <a:cs typeface="Trebuchet MS"/>
              </a:rPr>
              <a:t> kar</a:t>
            </a:r>
            <a:r>
              <a:rPr sz="1800" b="1" spc="85" dirty="0">
                <a:latin typeface="Calibri"/>
                <a:cs typeface="Calibri"/>
              </a:rPr>
              <a:t>ş</a:t>
            </a:r>
            <a:r>
              <a:rPr sz="1800" b="1" spc="85" dirty="0">
                <a:latin typeface="Trebuchet MS"/>
                <a:cs typeface="Trebuchet MS"/>
              </a:rPr>
              <a:t>ıdaki</a:t>
            </a:r>
            <a:r>
              <a:rPr sz="1800" b="1" spc="-15" dirty="0">
                <a:latin typeface="Trebuchet MS"/>
                <a:cs typeface="Trebuchet MS"/>
              </a:rPr>
              <a:t> </a:t>
            </a:r>
            <a:r>
              <a:rPr sz="1800" b="1" spc="65" dirty="0">
                <a:latin typeface="Trebuchet MS"/>
                <a:cs typeface="Trebuchet MS"/>
              </a:rPr>
              <a:t>ki</a:t>
            </a:r>
            <a:r>
              <a:rPr sz="1800" b="1" spc="65" dirty="0">
                <a:latin typeface="Calibri"/>
                <a:cs typeface="Calibri"/>
              </a:rPr>
              <a:t>ş</a:t>
            </a:r>
            <a:r>
              <a:rPr sz="1800" b="1" spc="65" dirty="0">
                <a:latin typeface="Trebuchet MS"/>
                <a:cs typeface="Trebuchet MS"/>
              </a:rPr>
              <a:t>iyi</a:t>
            </a:r>
            <a:r>
              <a:rPr sz="1800" b="1" spc="15" dirty="0">
                <a:latin typeface="Trebuchet MS"/>
                <a:cs typeface="Trebuchet MS"/>
              </a:rPr>
              <a:t> </a:t>
            </a:r>
            <a:r>
              <a:rPr sz="1800" b="1" spc="145" dirty="0">
                <a:latin typeface="Trebuchet MS"/>
                <a:cs typeface="Trebuchet MS"/>
              </a:rPr>
              <a:t>savunma</a:t>
            </a:r>
            <a:endParaRPr sz="1800">
              <a:latin typeface="Trebuchet MS"/>
              <a:cs typeface="Trebuchet MS"/>
            </a:endParaRPr>
          </a:p>
          <a:p>
            <a:pPr marL="88900">
              <a:lnSpc>
                <a:spcPct val="100000"/>
              </a:lnSpc>
              <a:spcBef>
                <a:spcPts val="75"/>
              </a:spcBef>
            </a:pPr>
            <a:r>
              <a:rPr sz="1800" b="1" spc="135" dirty="0">
                <a:latin typeface="Trebuchet MS"/>
                <a:cs typeface="Trebuchet MS"/>
              </a:rPr>
              <a:t>konumuna</a:t>
            </a:r>
            <a:r>
              <a:rPr sz="1800" b="1" spc="-50" dirty="0">
                <a:latin typeface="Trebuchet MS"/>
                <a:cs typeface="Trebuchet MS"/>
              </a:rPr>
              <a:t> </a:t>
            </a:r>
            <a:r>
              <a:rPr sz="1800" b="1" spc="40" dirty="0">
                <a:latin typeface="Trebuchet MS"/>
                <a:cs typeface="Trebuchet MS"/>
              </a:rPr>
              <a:t>geçirir.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30396" y="3217164"/>
            <a:ext cx="2715895" cy="2862580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2075" marR="337820">
              <a:lnSpc>
                <a:spcPct val="100000"/>
              </a:lnSpc>
              <a:spcBef>
                <a:spcPts val="325"/>
              </a:spcBef>
            </a:pPr>
            <a:r>
              <a:rPr sz="1800" b="1" spc="70" dirty="0">
                <a:solidFill>
                  <a:srgbClr val="00AF50"/>
                </a:solidFill>
                <a:latin typeface="Trebuchet MS"/>
                <a:cs typeface="Trebuchet MS"/>
              </a:rPr>
              <a:t>Alternatif</a:t>
            </a:r>
            <a:r>
              <a:rPr sz="1800" b="1" spc="-85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800" b="1" spc="85" dirty="0">
                <a:solidFill>
                  <a:srgbClr val="00AF50"/>
                </a:solidFill>
                <a:latin typeface="Trebuchet MS"/>
                <a:cs typeface="Trebuchet MS"/>
              </a:rPr>
              <a:t>çözümler </a:t>
            </a:r>
            <a:r>
              <a:rPr sz="1800" b="1" spc="-525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800" b="1" spc="55" dirty="0">
                <a:solidFill>
                  <a:srgbClr val="00AF50"/>
                </a:solidFill>
                <a:latin typeface="Trebuchet MS"/>
                <a:cs typeface="Trebuchet MS"/>
              </a:rPr>
              <a:t>önermek.</a:t>
            </a:r>
            <a:endParaRPr sz="1800">
              <a:latin typeface="Trebuchet MS"/>
              <a:cs typeface="Trebuchet MS"/>
            </a:endParaRPr>
          </a:p>
          <a:p>
            <a:pPr marL="92075">
              <a:lnSpc>
                <a:spcPts val="2125"/>
              </a:lnSpc>
            </a:pPr>
            <a:r>
              <a:rPr sz="1800" b="1" spc="75" dirty="0">
                <a:latin typeface="Trebuchet MS"/>
                <a:cs typeface="Trebuchet MS"/>
              </a:rPr>
              <a:t>Her</a:t>
            </a:r>
            <a:r>
              <a:rPr sz="1800" b="1" spc="-5" dirty="0">
                <a:latin typeface="Trebuchet MS"/>
                <a:cs typeface="Trebuchet MS"/>
              </a:rPr>
              <a:t> </a:t>
            </a:r>
            <a:r>
              <a:rPr sz="1800" b="1" spc="80" dirty="0">
                <a:latin typeface="Trebuchet MS"/>
                <a:cs typeface="Trebuchet MS"/>
              </a:rPr>
              <a:t>iki</a:t>
            </a:r>
            <a:r>
              <a:rPr sz="1800" b="1" dirty="0">
                <a:latin typeface="Trebuchet MS"/>
                <a:cs typeface="Trebuchet MS"/>
              </a:rPr>
              <a:t> </a:t>
            </a:r>
            <a:r>
              <a:rPr sz="1800" b="1" spc="75" dirty="0">
                <a:latin typeface="Trebuchet MS"/>
                <a:cs typeface="Trebuchet MS"/>
              </a:rPr>
              <a:t>tarafın</a:t>
            </a:r>
            <a:r>
              <a:rPr sz="1800" b="1" spc="-25" dirty="0">
                <a:latin typeface="Trebuchet MS"/>
                <a:cs typeface="Trebuchet MS"/>
              </a:rPr>
              <a:t> </a:t>
            </a:r>
            <a:r>
              <a:rPr sz="1800" b="1" spc="125" dirty="0">
                <a:latin typeface="Trebuchet MS"/>
                <a:cs typeface="Trebuchet MS"/>
              </a:rPr>
              <a:t>da</a:t>
            </a:r>
            <a:endParaRPr sz="1800">
              <a:latin typeface="Trebuchet MS"/>
              <a:cs typeface="Trebuchet MS"/>
            </a:endParaRPr>
          </a:p>
          <a:p>
            <a:pPr marL="92075">
              <a:lnSpc>
                <a:spcPts val="2125"/>
              </a:lnSpc>
            </a:pPr>
            <a:r>
              <a:rPr sz="1800" b="1" spc="114" dirty="0">
                <a:latin typeface="Trebuchet MS"/>
                <a:cs typeface="Trebuchet MS"/>
              </a:rPr>
              <a:t>kabul</a:t>
            </a:r>
            <a:r>
              <a:rPr sz="1800" b="1" spc="-80" dirty="0">
                <a:latin typeface="Trebuchet MS"/>
                <a:cs typeface="Trebuchet MS"/>
              </a:rPr>
              <a:t> </a:t>
            </a:r>
            <a:r>
              <a:rPr sz="1800" b="1" spc="45" dirty="0">
                <a:latin typeface="Trebuchet MS"/>
                <a:cs typeface="Trebuchet MS"/>
              </a:rPr>
              <a:t>edebilece</a:t>
            </a:r>
            <a:r>
              <a:rPr sz="1800" b="1" spc="45" dirty="0">
                <a:latin typeface="Calibri"/>
                <a:cs typeface="Calibri"/>
              </a:rPr>
              <a:t>ğ</a:t>
            </a:r>
            <a:r>
              <a:rPr sz="1800" b="1" spc="45" dirty="0">
                <a:latin typeface="Trebuchet MS"/>
                <a:cs typeface="Trebuchet MS"/>
              </a:rPr>
              <a:t>i</a:t>
            </a:r>
            <a:endParaRPr sz="1800">
              <a:latin typeface="Trebuchet MS"/>
              <a:cs typeface="Trebuchet MS"/>
            </a:endParaRPr>
          </a:p>
          <a:p>
            <a:pPr marL="92075" marR="501015">
              <a:lnSpc>
                <a:spcPct val="99400"/>
              </a:lnSpc>
              <a:spcBef>
                <a:spcPts val="85"/>
              </a:spcBef>
            </a:pPr>
            <a:r>
              <a:rPr sz="1800" b="1" spc="85" dirty="0">
                <a:latin typeface="Trebuchet MS"/>
                <a:cs typeface="Trebuchet MS"/>
              </a:rPr>
              <a:t>çözümleri</a:t>
            </a:r>
            <a:r>
              <a:rPr sz="1800" b="1" spc="-70" dirty="0">
                <a:latin typeface="Trebuchet MS"/>
                <a:cs typeface="Trebuchet MS"/>
              </a:rPr>
              <a:t> </a:t>
            </a:r>
            <a:r>
              <a:rPr sz="1800" b="1" spc="130" dirty="0">
                <a:latin typeface="Trebuchet MS"/>
                <a:cs typeface="Trebuchet MS"/>
              </a:rPr>
              <a:t>bulmak </a:t>
            </a:r>
            <a:r>
              <a:rPr sz="1800" b="1" spc="-525" dirty="0">
                <a:latin typeface="Trebuchet MS"/>
                <a:cs typeface="Trebuchet MS"/>
              </a:rPr>
              <a:t> </a:t>
            </a:r>
            <a:r>
              <a:rPr sz="1800" b="1" spc="60" dirty="0">
                <a:latin typeface="Trebuchet MS"/>
                <a:cs typeface="Trebuchet MS"/>
              </a:rPr>
              <a:t>için </a:t>
            </a:r>
            <a:r>
              <a:rPr sz="1800" b="1" spc="70" dirty="0">
                <a:latin typeface="Trebuchet MS"/>
                <a:cs typeface="Trebuchet MS"/>
              </a:rPr>
              <a:t>birlikte </a:t>
            </a:r>
            <a:r>
              <a:rPr sz="1800" b="1" spc="90" dirty="0">
                <a:latin typeface="Trebuchet MS"/>
                <a:cs typeface="Trebuchet MS"/>
              </a:rPr>
              <a:t>çaba </a:t>
            </a:r>
            <a:r>
              <a:rPr sz="1800" b="1" spc="95" dirty="0">
                <a:latin typeface="Trebuchet MS"/>
                <a:cs typeface="Trebuchet MS"/>
              </a:rPr>
              <a:t> </a:t>
            </a:r>
            <a:r>
              <a:rPr sz="1800" b="1" spc="80" dirty="0">
                <a:latin typeface="Trebuchet MS"/>
                <a:cs typeface="Trebuchet MS"/>
              </a:rPr>
              <a:t>gösterin. </a:t>
            </a:r>
            <a:r>
              <a:rPr sz="1800" b="1" spc="150" dirty="0">
                <a:latin typeface="Trebuchet MS"/>
                <a:cs typeface="Trebuchet MS"/>
              </a:rPr>
              <a:t>Çözüm </a:t>
            </a:r>
            <a:r>
              <a:rPr sz="1800" b="1" spc="155" dirty="0">
                <a:latin typeface="Trebuchet MS"/>
                <a:cs typeface="Trebuchet MS"/>
              </a:rPr>
              <a:t> </a:t>
            </a:r>
            <a:r>
              <a:rPr sz="1800" b="1" spc="70" dirty="0">
                <a:latin typeface="Trebuchet MS"/>
                <a:cs typeface="Trebuchet MS"/>
              </a:rPr>
              <a:t>önerileriniz </a:t>
            </a:r>
            <a:r>
              <a:rPr sz="1800" b="1" spc="75" dirty="0">
                <a:latin typeface="Trebuchet MS"/>
                <a:cs typeface="Trebuchet MS"/>
              </a:rPr>
              <a:t> </a:t>
            </a:r>
            <a:r>
              <a:rPr sz="1800" b="1" spc="140" dirty="0">
                <a:latin typeface="Trebuchet MS"/>
                <a:cs typeface="Trebuchet MS"/>
              </a:rPr>
              <a:t>konusunda </a:t>
            </a:r>
            <a:r>
              <a:rPr sz="1800" b="1" spc="145" dirty="0">
                <a:latin typeface="Trebuchet MS"/>
                <a:cs typeface="Trebuchet MS"/>
              </a:rPr>
              <a:t> </a:t>
            </a:r>
            <a:r>
              <a:rPr sz="1800" b="1" spc="85" dirty="0">
                <a:latin typeface="Trebuchet MS"/>
                <a:cs typeface="Trebuchet MS"/>
              </a:rPr>
              <a:t>görü</a:t>
            </a:r>
            <a:r>
              <a:rPr sz="1800" b="1" spc="85" dirty="0">
                <a:latin typeface="Calibri"/>
                <a:cs typeface="Calibri"/>
              </a:rPr>
              <a:t>ş</a:t>
            </a:r>
            <a:r>
              <a:rPr sz="1800" b="1" spc="85" dirty="0">
                <a:latin typeface="Trebuchet MS"/>
                <a:cs typeface="Trebuchet MS"/>
              </a:rPr>
              <a:t>lerini</a:t>
            </a:r>
            <a:r>
              <a:rPr sz="1800" b="1" spc="-70" dirty="0">
                <a:latin typeface="Trebuchet MS"/>
                <a:cs typeface="Trebuchet MS"/>
              </a:rPr>
              <a:t> </a:t>
            </a:r>
            <a:r>
              <a:rPr sz="1800" b="1" spc="80" dirty="0">
                <a:latin typeface="Trebuchet MS"/>
                <a:cs typeface="Trebuchet MS"/>
              </a:rPr>
              <a:t>sorun.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56104" y="6358128"/>
            <a:ext cx="2642616" cy="238048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8144" y="1142440"/>
            <a:ext cx="23780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EŞLER</a:t>
            </a:r>
            <a:r>
              <a:rPr sz="1800" b="1" spc="-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70" dirty="0">
                <a:solidFill>
                  <a:srgbClr val="FF0000"/>
                </a:solidFill>
                <a:latin typeface="Trebuchet MS"/>
                <a:cs typeface="Trebuchet MS"/>
              </a:rPr>
              <a:t>ARASI</a:t>
            </a:r>
            <a:r>
              <a:rPr sz="1800" b="1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40" dirty="0">
                <a:solidFill>
                  <a:srgbClr val="FF0000"/>
                </a:solidFill>
                <a:latin typeface="Trebuchet MS"/>
                <a:cs typeface="Trebuchet MS"/>
              </a:rPr>
              <a:t>İLETİŞİM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30779" y="1574291"/>
            <a:ext cx="1838325" cy="368935"/>
          </a:xfrm>
          <a:prstGeom prst="rect">
            <a:avLst/>
          </a:prstGeom>
          <a:solidFill>
            <a:srgbClr val="FF0000"/>
          </a:solidFill>
          <a:ln w="9144">
            <a:solidFill>
              <a:srgbClr val="00000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75"/>
              </a:spcBef>
            </a:pPr>
            <a:r>
              <a:rPr sz="1800" b="1" spc="50" dirty="0">
                <a:latin typeface="Trebuchet MS"/>
                <a:cs typeface="Trebuchet MS"/>
              </a:rPr>
              <a:t>ETKİN</a:t>
            </a:r>
            <a:r>
              <a:rPr sz="1800" b="1" spc="-85" dirty="0">
                <a:latin typeface="Trebuchet MS"/>
                <a:cs typeface="Trebuchet MS"/>
              </a:rPr>
              <a:t> </a:t>
            </a:r>
            <a:r>
              <a:rPr sz="1800" b="1" spc="40" dirty="0">
                <a:latin typeface="Trebuchet MS"/>
                <a:cs typeface="Trebuchet MS"/>
              </a:rPr>
              <a:t>İLETİŞİM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9744" y="2215895"/>
            <a:ext cx="773783" cy="77378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0261" y="2181237"/>
            <a:ext cx="789123" cy="78912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88036" y="3217164"/>
            <a:ext cx="3213100" cy="2862580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88900" marR="368935">
              <a:lnSpc>
                <a:spcPct val="101200"/>
              </a:lnSpc>
              <a:spcBef>
                <a:spcPts val="225"/>
              </a:spcBef>
            </a:pPr>
            <a:r>
              <a:rPr sz="1800" b="1" spc="60" dirty="0">
                <a:solidFill>
                  <a:srgbClr val="FF0000"/>
                </a:solidFill>
                <a:latin typeface="Trebuchet MS"/>
                <a:cs typeface="Trebuchet MS"/>
              </a:rPr>
              <a:t>Geçmi</a:t>
            </a:r>
            <a:r>
              <a:rPr sz="1800" b="1" spc="60" dirty="0">
                <a:solidFill>
                  <a:srgbClr val="FF0000"/>
                </a:solidFill>
                <a:latin typeface="Calibri"/>
                <a:cs typeface="Calibri"/>
              </a:rPr>
              <a:t>ş</a:t>
            </a:r>
            <a:r>
              <a:rPr sz="1800" b="1" spc="6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800" b="1" spc="-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80" dirty="0">
                <a:solidFill>
                  <a:srgbClr val="FF0000"/>
                </a:solidFill>
                <a:latin typeface="Trebuchet MS"/>
                <a:cs typeface="Trebuchet MS"/>
              </a:rPr>
              <a:t>takılıp</a:t>
            </a:r>
            <a:r>
              <a:rPr sz="1800" b="1" spc="-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75" dirty="0">
                <a:solidFill>
                  <a:srgbClr val="FF0000"/>
                </a:solidFill>
                <a:latin typeface="Trebuchet MS"/>
                <a:cs typeface="Trebuchet MS"/>
              </a:rPr>
              <a:t>kalmak. </a:t>
            </a:r>
            <a:r>
              <a:rPr sz="1800" b="1" spc="-5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60" dirty="0">
                <a:latin typeface="Trebuchet MS"/>
                <a:cs typeface="Trebuchet MS"/>
              </a:rPr>
              <a:t>Bir</a:t>
            </a:r>
            <a:r>
              <a:rPr sz="1800" b="1" spc="-10" dirty="0">
                <a:latin typeface="Trebuchet MS"/>
                <a:cs typeface="Trebuchet MS"/>
              </a:rPr>
              <a:t> </a:t>
            </a:r>
            <a:r>
              <a:rPr sz="1800" b="1" spc="135" dirty="0">
                <a:latin typeface="Trebuchet MS"/>
                <a:cs typeface="Trebuchet MS"/>
              </a:rPr>
              <a:t>sorun</a:t>
            </a:r>
            <a:r>
              <a:rPr sz="1800" b="1" spc="-10" dirty="0">
                <a:latin typeface="Trebuchet MS"/>
                <a:cs typeface="Trebuchet MS"/>
              </a:rPr>
              <a:t> </a:t>
            </a:r>
            <a:r>
              <a:rPr sz="1800" b="1" spc="95" dirty="0">
                <a:latin typeface="Trebuchet MS"/>
                <a:cs typeface="Trebuchet MS"/>
              </a:rPr>
              <a:t>ya</a:t>
            </a:r>
            <a:r>
              <a:rPr sz="1800" b="1" spc="20" dirty="0">
                <a:latin typeface="Trebuchet MS"/>
                <a:cs typeface="Trebuchet MS"/>
              </a:rPr>
              <a:t> </a:t>
            </a:r>
            <a:r>
              <a:rPr sz="1800" b="1" spc="120" dirty="0">
                <a:latin typeface="Trebuchet MS"/>
                <a:cs typeface="Trebuchet MS"/>
              </a:rPr>
              <a:t>da</a:t>
            </a:r>
            <a:r>
              <a:rPr sz="1800" b="1" spc="-5" dirty="0">
                <a:latin typeface="Trebuchet MS"/>
                <a:cs typeface="Trebuchet MS"/>
              </a:rPr>
              <a:t> </a:t>
            </a:r>
            <a:r>
              <a:rPr sz="1800" b="1" spc="70" dirty="0">
                <a:latin typeface="Trebuchet MS"/>
                <a:cs typeface="Trebuchet MS"/>
              </a:rPr>
              <a:t>çatı</a:t>
            </a:r>
            <a:r>
              <a:rPr sz="1800" b="1" spc="70" dirty="0">
                <a:latin typeface="Calibri"/>
                <a:cs typeface="Calibri"/>
              </a:rPr>
              <a:t>ş</a:t>
            </a:r>
            <a:r>
              <a:rPr sz="1800" b="1" spc="70" dirty="0">
                <a:latin typeface="Trebuchet MS"/>
                <a:cs typeface="Trebuchet MS"/>
              </a:rPr>
              <a:t>ma </a:t>
            </a:r>
            <a:r>
              <a:rPr sz="1800" b="1" spc="-525" dirty="0">
                <a:latin typeface="Trebuchet MS"/>
                <a:cs typeface="Trebuchet MS"/>
              </a:rPr>
              <a:t> </a:t>
            </a:r>
            <a:r>
              <a:rPr sz="1800" b="1" spc="80" dirty="0">
                <a:latin typeface="Trebuchet MS"/>
                <a:cs typeface="Trebuchet MS"/>
              </a:rPr>
              <a:t>çözümlendiyse, </a:t>
            </a:r>
            <a:r>
              <a:rPr sz="1800" b="1" spc="130" dirty="0">
                <a:latin typeface="Trebuchet MS"/>
                <a:cs typeface="Trebuchet MS"/>
              </a:rPr>
              <a:t>bunu </a:t>
            </a:r>
            <a:r>
              <a:rPr sz="1800" b="1" spc="135" dirty="0">
                <a:latin typeface="Trebuchet MS"/>
                <a:cs typeface="Trebuchet MS"/>
              </a:rPr>
              <a:t> </a:t>
            </a:r>
            <a:r>
              <a:rPr sz="1800" b="1" spc="114" dirty="0">
                <a:latin typeface="Trebuchet MS"/>
                <a:cs typeface="Trebuchet MS"/>
              </a:rPr>
              <a:t>daha</a:t>
            </a:r>
            <a:r>
              <a:rPr sz="1800" b="1" dirty="0">
                <a:latin typeface="Trebuchet MS"/>
                <a:cs typeface="Trebuchet MS"/>
              </a:rPr>
              <a:t> </a:t>
            </a:r>
            <a:r>
              <a:rPr sz="1800" b="1" spc="120" dirty="0">
                <a:latin typeface="Trebuchet MS"/>
                <a:cs typeface="Trebuchet MS"/>
              </a:rPr>
              <a:t>sonraki</a:t>
            </a:r>
            <a:endParaRPr sz="1800">
              <a:latin typeface="Trebuchet MS"/>
              <a:cs typeface="Trebuchet MS"/>
            </a:endParaRPr>
          </a:p>
          <a:p>
            <a:pPr marL="88900">
              <a:lnSpc>
                <a:spcPts val="2090"/>
              </a:lnSpc>
            </a:pPr>
            <a:r>
              <a:rPr sz="1800" b="1" spc="80" dirty="0">
                <a:latin typeface="Trebuchet MS"/>
                <a:cs typeface="Trebuchet MS"/>
              </a:rPr>
              <a:t>çatı</a:t>
            </a:r>
            <a:r>
              <a:rPr sz="1800" b="1" spc="80" dirty="0">
                <a:latin typeface="Calibri"/>
                <a:cs typeface="Calibri"/>
              </a:rPr>
              <a:t>ş</a:t>
            </a:r>
            <a:r>
              <a:rPr sz="1800" b="1" spc="80" dirty="0">
                <a:latin typeface="Trebuchet MS"/>
                <a:cs typeface="Trebuchet MS"/>
              </a:rPr>
              <a:t>malarda</a:t>
            </a:r>
            <a:r>
              <a:rPr sz="1800" b="1" spc="-55" dirty="0">
                <a:latin typeface="Trebuchet MS"/>
                <a:cs typeface="Trebuchet MS"/>
              </a:rPr>
              <a:t> </a:t>
            </a:r>
            <a:r>
              <a:rPr sz="1800" b="1" spc="60" dirty="0">
                <a:latin typeface="Trebuchet MS"/>
                <a:cs typeface="Trebuchet MS"/>
              </a:rPr>
              <a:t>tekrar</a:t>
            </a:r>
            <a:endParaRPr sz="1800">
              <a:latin typeface="Trebuchet MS"/>
              <a:cs typeface="Trebuchet MS"/>
            </a:endParaRPr>
          </a:p>
          <a:p>
            <a:pPr marL="88900" marR="157480">
              <a:lnSpc>
                <a:spcPct val="100000"/>
              </a:lnSpc>
              <a:spcBef>
                <a:spcPts val="75"/>
              </a:spcBef>
            </a:pPr>
            <a:r>
              <a:rPr sz="1800" b="1" spc="60" dirty="0">
                <a:latin typeface="Trebuchet MS"/>
                <a:cs typeface="Trebuchet MS"/>
              </a:rPr>
              <a:t>tekrar </a:t>
            </a:r>
            <a:r>
              <a:rPr sz="1800" b="1" spc="130" dirty="0">
                <a:latin typeface="Trebuchet MS"/>
                <a:cs typeface="Trebuchet MS"/>
              </a:rPr>
              <a:t>gündeme </a:t>
            </a:r>
            <a:r>
              <a:rPr sz="1800" b="1" spc="135" dirty="0">
                <a:latin typeface="Trebuchet MS"/>
                <a:cs typeface="Trebuchet MS"/>
              </a:rPr>
              <a:t> </a:t>
            </a:r>
            <a:r>
              <a:rPr sz="1800" b="1" spc="60" dirty="0">
                <a:latin typeface="Trebuchet MS"/>
                <a:cs typeface="Trebuchet MS"/>
              </a:rPr>
              <a:t>getirmeyin.</a:t>
            </a:r>
            <a:r>
              <a:rPr sz="1800" b="1" spc="-65" dirty="0">
                <a:latin typeface="Trebuchet MS"/>
                <a:cs typeface="Trebuchet MS"/>
              </a:rPr>
              <a:t> </a:t>
            </a:r>
            <a:r>
              <a:rPr sz="1800" b="1" spc="85" dirty="0">
                <a:latin typeface="Trebuchet MS"/>
                <a:cs typeface="Trebuchet MS"/>
              </a:rPr>
              <a:t>Anne-babalar </a:t>
            </a:r>
            <a:r>
              <a:rPr sz="1800" b="1" spc="-525" dirty="0">
                <a:latin typeface="Trebuchet MS"/>
                <a:cs typeface="Trebuchet MS"/>
              </a:rPr>
              <a:t> </a:t>
            </a:r>
            <a:r>
              <a:rPr sz="1800" b="1" spc="65" dirty="0">
                <a:latin typeface="Trebuchet MS"/>
                <a:cs typeface="Trebuchet MS"/>
              </a:rPr>
              <a:t>birbirlerine</a:t>
            </a:r>
            <a:r>
              <a:rPr sz="1800" b="1" spc="-70" dirty="0">
                <a:latin typeface="Trebuchet MS"/>
                <a:cs typeface="Trebuchet MS"/>
              </a:rPr>
              <a:t> </a:t>
            </a:r>
            <a:r>
              <a:rPr sz="1800" b="1" spc="75" dirty="0">
                <a:latin typeface="Trebuchet MS"/>
                <a:cs typeface="Trebuchet MS"/>
              </a:rPr>
              <a:t>temiz</a:t>
            </a:r>
            <a:r>
              <a:rPr sz="1800" b="1" spc="20" dirty="0">
                <a:latin typeface="Trebuchet MS"/>
                <a:cs typeface="Trebuchet MS"/>
              </a:rPr>
              <a:t> </a:t>
            </a:r>
            <a:r>
              <a:rPr sz="1800" b="1" spc="85" dirty="0">
                <a:latin typeface="Trebuchet MS"/>
                <a:cs typeface="Trebuchet MS"/>
              </a:rPr>
              <a:t>bir</a:t>
            </a:r>
            <a:endParaRPr sz="1800">
              <a:latin typeface="Trebuchet MS"/>
              <a:cs typeface="Trebuchet MS"/>
            </a:endParaRPr>
          </a:p>
          <a:p>
            <a:pPr marL="88900" marR="1021080">
              <a:lnSpc>
                <a:spcPct val="100000"/>
              </a:lnSpc>
            </a:pPr>
            <a:r>
              <a:rPr sz="1800" b="1" spc="120" dirty="0">
                <a:latin typeface="Trebuchet MS"/>
                <a:cs typeface="Trebuchet MS"/>
              </a:rPr>
              <a:t>sayfa</a:t>
            </a:r>
            <a:r>
              <a:rPr sz="1800" b="1" spc="20" dirty="0">
                <a:latin typeface="Trebuchet MS"/>
                <a:cs typeface="Trebuchet MS"/>
              </a:rPr>
              <a:t> </a:t>
            </a:r>
            <a:r>
              <a:rPr sz="1800" b="1" spc="100" dirty="0">
                <a:latin typeface="Trebuchet MS"/>
                <a:cs typeface="Trebuchet MS"/>
              </a:rPr>
              <a:t>açma</a:t>
            </a:r>
            <a:r>
              <a:rPr sz="1800" b="1" spc="15" dirty="0">
                <a:latin typeface="Trebuchet MS"/>
                <a:cs typeface="Trebuchet MS"/>
              </a:rPr>
              <a:t> </a:t>
            </a:r>
            <a:r>
              <a:rPr sz="1800" b="1" spc="85" dirty="0">
                <a:latin typeface="Trebuchet MS"/>
                <a:cs typeface="Trebuchet MS"/>
              </a:rPr>
              <a:t>fırsatı </a:t>
            </a:r>
            <a:r>
              <a:rPr sz="1800" b="1" spc="-530" dirty="0">
                <a:latin typeface="Trebuchet MS"/>
                <a:cs typeface="Trebuchet MS"/>
              </a:rPr>
              <a:t> </a:t>
            </a:r>
            <a:r>
              <a:rPr sz="1800" b="1" spc="50" dirty="0">
                <a:latin typeface="Trebuchet MS"/>
                <a:cs typeface="Trebuchet MS"/>
              </a:rPr>
              <a:t>vermelidir.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30396" y="3217164"/>
            <a:ext cx="2573020" cy="1475740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92075" marR="191770">
              <a:lnSpc>
                <a:spcPct val="103299"/>
              </a:lnSpc>
              <a:spcBef>
                <a:spcPts val="180"/>
              </a:spcBef>
            </a:pPr>
            <a:r>
              <a:rPr sz="1800" b="1" spc="130" dirty="0">
                <a:solidFill>
                  <a:srgbClr val="00AF50"/>
                </a:solidFill>
                <a:latin typeface="Trebuchet MS"/>
                <a:cs typeface="Trebuchet MS"/>
              </a:rPr>
              <a:t>Bugüne</a:t>
            </a:r>
            <a:r>
              <a:rPr sz="1800" b="1" spc="-75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800" b="1" spc="70" dirty="0">
                <a:solidFill>
                  <a:srgbClr val="00AF50"/>
                </a:solidFill>
                <a:latin typeface="Trebuchet MS"/>
                <a:cs typeface="Trebuchet MS"/>
              </a:rPr>
              <a:t>ve</a:t>
            </a:r>
            <a:r>
              <a:rPr sz="1800" b="1" spc="-30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800" b="1" spc="50" dirty="0">
                <a:solidFill>
                  <a:srgbClr val="00AF50"/>
                </a:solidFill>
                <a:latin typeface="Trebuchet MS"/>
                <a:cs typeface="Trebuchet MS"/>
              </a:rPr>
              <a:t>gelece</a:t>
            </a:r>
            <a:r>
              <a:rPr sz="1800" b="1" spc="50" dirty="0">
                <a:solidFill>
                  <a:srgbClr val="00AF50"/>
                </a:solidFill>
                <a:latin typeface="Calibri"/>
                <a:cs typeface="Calibri"/>
              </a:rPr>
              <a:t>ğ</a:t>
            </a:r>
            <a:r>
              <a:rPr sz="1800" b="1" spc="50" dirty="0">
                <a:solidFill>
                  <a:srgbClr val="00AF50"/>
                </a:solidFill>
                <a:latin typeface="Trebuchet MS"/>
                <a:cs typeface="Trebuchet MS"/>
              </a:rPr>
              <a:t>e </a:t>
            </a:r>
            <a:r>
              <a:rPr sz="1800" b="1" spc="-530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800" b="1" spc="90" dirty="0">
                <a:solidFill>
                  <a:srgbClr val="00AF50"/>
                </a:solidFill>
                <a:latin typeface="Trebuchet MS"/>
                <a:cs typeface="Trebuchet MS"/>
              </a:rPr>
              <a:t>odaklanmak.</a:t>
            </a:r>
            <a:endParaRPr sz="1800">
              <a:latin typeface="Trebuchet MS"/>
              <a:cs typeface="Trebuchet MS"/>
            </a:endParaRPr>
          </a:p>
          <a:p>
            <a:pPr marL="92075">
              <a:lnSpc>
                <a:spcPct val="100000"/>
              </a:lnSpc>
            </a:pPr>
            <a:r>
              <a:rPr sz="1800" b="1" spc="105" dirty="0">
                <a:latin typeface="Trebuchet MS"/>
                <a:cs typeface="Trebuchet MS"/>
              </a:rPr>
              <a:t>Gündemdeki</a:t>
            </a:r>
            <a:r>
              <a:rPr sz="1800" b="1" spc="5" dirty="0">
                <a:latin typeface="Trebuchet MS"/>
                <a:cs typeface="Trebuchet MS"/>
              </a:rPr>
              <a:t> </a:t>
            </a:r>
            <a:r>
              <a:rPr sz="1800" b="1" spc="60" dirty="0">
                <a:latin typeface="Trebuchet MS"/>
                <a:cs typeface="Trebuchet MS"/>
              </a:rPr>
              <a:t>belirli</a:t>
            </a:r>
            <a:endParaRPr sz="1800">
              <a:latin typeface="Trebuchet MS"/>
              <a:cs typeface="Trebuchet MS"/>
            </a:endParaRPr>
          </a:p>
          <a:p>
            <a:pPr marL="92075" marR="767080">
              <a:lnSpc>
                <a:spcPct val="100000"/>
              </a:lnSpc>
              <a:spcBef>
                <a:spcPts val="5"/>
              </a:spcBef>
            </a:pPr>
            <a:r>
              <a:rPr sz="1800" b="1" spc="130" dirty="0">
                <a:latin typeface="Trebuchet MS"/>
                <a:cs typeface="Trebuchet MS"/>
              </a:rPr>
              <a:t>konu</a:t>
            </a:r>
            <a:r>
              <a:rPr sz="1800" b="1" spc="-65" dirty="0">
                <a:latin typeface="Trebuchet MS"/>
                <a:cs typeface="Trebuchet MS"/>
              </a:rPr>
              <a:t> </a:t>
            </a:r>
            <a:r>
              <a:rPr sz="1800" b="1" spc="85" dirty="0">
                <a:latin typeface="Trebuchet MS"/>
                <a:cs typeface="Trebuchet MS"/>
              </a:rPr>
              <a:t>üzerinde </a:t>
            </a:r>
            <a:r>
              <a:rPr sz="1800" b="1" spc="-525" dirty="0">
                <a:latin typeface="Trebuchet MS"/>
                <a:cs typeface="Trebuchet MS"/>
              </a:rPr>
              <a:t> </a:t>
            </a:r>
            <a:r>
              <a:rPr sz="1800" b="1" spc="75" dirty="0">
                <a:latin typeface="Trebuchet MS"/>
                <a:cs typeface="Trebuchet MS"/>
              </a:rPr>
              <a:t>odaklanın.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8036" y="6289547"/>
            <a:ext cx="3213100" cy="2030095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88900" marR="188595">
              <a:lnSpc>
                <a:spcPct val="100600"/>
              </a:lnSpc>
              <a:spcBef>
                <a:spcPts val="244"/>
              </a:spcBef>
            </a:pPr>
            <a:r>
              <a:rPr sz="1800" b="1" spc="120" dirty="0">
                <a:solidFill>
                  <a:srgbClr val="FF0000"/>
                </a:solidFill>
                <a:latin typeface="Trebuchet MS"/>
                <a:cs typeface="Trebuchet MS"/>
              </a:rPr>
              <a:t>Konu</a:t>
            </a:r>
            <a:r>
              <a:rPr sz="1800" b="1" spc="120" dirty="0">
                <a:solidFill>
                  <a:srgbClr val="FF0000"/>
                </a:solidFill>
                <a:latin typeface="Calibri"/>
                <a:cs typeface="Calibri"/>
              </a:rPr>
              <a:t>ş</a:t>
            </a:r>
            <a:r>
              <a:rPr sz="1800" b="1" spc="120" dirty="0">
                <a:solidFill>
                  <a:srgbClr val="FF0000"/>
                </a:solidFill>
                <a:latin typeface="Trebuchet MS"/>
                <a:cs typeface="Trebuchet MS"/>
              </a:rPr>
              <a:t>ma </a:t>
            </a:r>
            <a:r>
              <a:rPr sz="1800" b="1" spc="45" dirty="0">
                <a:solidFill>
                  <a:srgbClr val="FF0000"/>
                </a:solidFill>
                <a:latin typeface="Trebuchet MS"/>
                <a:cs typeface="Trebuchet MS"/>
              </a:rPr>
              <a:t>tekeli </a:t>
            </a:r>
            <a:r>
              <a:rPr sz="1800" b="1" spc="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65" dirty="0">
                <a:solidFill>
                  <a:srgbClr val="FF0000"/>
                </a:solidFill>
                <a:latin typeface="Trebuchet MS"/>
                <a:cs typeface="Trebuchet MS"/>
              </a:rPr>
              <a:t>olu</a:t>
            </a:r>
            <a:r>
              <a:rPr sz="1800" b="1" spc="65" dirty="0">
                <a:solidFill>
                  <a:srgbClr val="FF0000"/>
                </a:solidFill>
                <a:latin typeface="Calibri"/>
                <a:cs typeface="Calibri"/>
              </a:rPr>
              <a:t>ş</a:t>
            </a:r>
            <a:r>
              <a:rPr sz="1800" b="1" spc="65" dirty="0">
                <a:solidFill>
                  <a:srgbClr val="FF0000"/>
                </a:solidFill>
                <a:latin typeface="Trebuchet MS"/>
                <a:cs typeface="Trebuchet MS"/>
              </a:rPr>
              <a:t>turmak. </a:t>
            </a:r>
            <a:r>
              <a:rPr sz="1800" b="1" spc="150" dirty="0">
                <a:latin typeface="Trebuchet MS"/>
                <a:cs typeface="Trebuchet MS"/>
              </a:rPr>
              <a:t>Tüm </a:t>
            </a:r>
            <a:r>
              <a:rPr sz="1800" b="1" spc="155" dirty="0">
                <a:latin typeface="Trebuchet MS"/>
                <a:cs typeface="Trebuchet MS"/>
              </a:rPr>
              <a:t> </a:t>
            </a:r>
            <a:r>
              <a:rPr sz="1800" b="1" spc="105" dirty="0">
                <a:latin typeface="Trebuchet MS"/>
                <a:cs typeface="Trebuchet MS"/>
              </a:rPr>
              <a:t>konu</a:t>
            </a:r>
            <a:r>
              <a:rPr sz="1800" b="1" spc="105" dirty="0">
                <a:latin typeface="Calibri"/>
                <a:cs typeface="Calibri"/>
              </a:rPr>
              <a:t>ş</a:t>
            </a:r>
            <a:r>
              <a:rPr sz="1800" b="1" spc="105" dirty="0">
                <a:latin typeface="Trebuchet MS"/>
                <a:cs typeface="Trebuchet MS"/>
              </a:rPr>
              <a:t>mayı</a:t>
            </a:r>
            <a:r>
              <a:rPr sz="1800" b="1" spc="-10" dirty="0">
                <a:latin typeface="Trebuchet MS"/>
                <a:cs typeface="Trebuchet MS"/>
              </a:rPr>
              <a:t> </a:t>
            </a:r>
            <a:r>
              <a:rPr sz="1800" b="1" spc="130" dirty="0">
                <a:latin typeface="Trebuchet MS"/>
                <a:cs typeface="Trebuchet MS"/>
              </a:rPr>
              <a:t>siz</a:t>
            </a:r>
            <a:r>
              <a:rPr sz="1800" b="1" spc="15" dirty="0">
                <a:latin typeface="Trebuchet MS"/>
                <a:cs typeface="Trebuchet MS"/>
              </a:rPr>
              <a:t> </a:t>
            </a:r>
            <a:r>
              <a:rPr sz="1800" b="1" spc="75" dirty="0">
                <a:latin typeface="Trebuchet MS"/>
                <a:cs typeface="Trebuchet MS"/>
              </a:rPr>
              <a:t>yapmayın. </a:t>
            </a:r>
            <a:r>
              <a:rPr sz="1800" b="1" spc="-530" dirty="0">
                <a:latin typeface="Trebuchet MS"/>
                <a:cs typeface="Trebuchet MS"/>
              </a:rPr>
              <a:t> </a:t>
            </a:r>
            <a:r>
              <a:rPr sz="1800" b="1" spc="85" dirty="0">
                <a:latin typeface="Trebuchet MS"/>
                <a:cs typeface="Trebuchet MS"/>
              </a:rPr>
              <a:t>Etkin bir </a:t>
            </a:r>
            <a:r>
              <a:rPr sz="1800" b="1" spc="60" dirty="0">
                <a:latin typeface="Trebuchet MS"/>
                <a:cs typeface="Trebuchet MS"/>
              </a:rPr>
              <a:t>ileti</a:t>
            </a:r>
            <a:r>
              <a:rPr sz="1800" b="1" spc="60" dirty="0">
                <a:latin typeface="Calibri"/>
                <a:cs typeface="Calibri"/>
              </a:rPr>
              <a:t>ş</a:t>
            </a:r>
            <a:r>
              <a:rPr sz="1800" b="1" spc="60" dirty="0">
                <a:latin typeface="Trebuchet MS"/>
                <a:cs typeface="Trebuchet MS"/>
              </a:rPr>
              <a:t>im için </a:t>
            </a:r>
            <a:r>
              <a:rPr sz="1800" b="1" spc="55" dirty="0">
                <a:latin typeface="Trebuchet MS"/>
                <a:cs typeface="Trebuchet MS"/>
              </a:rPr>
              <a:t>her </a:t>
            </a:r>
            <a:r>
              <a:rPr sz="1800" b="1" spc="-530" dirty="0">
                <a:latin typeface="Trebuchet MS"/>
                <a:cs typeface="Trebuchet MS"/>
              </a:rPr>
              <a:t> </a:t>
            </a:r>
            <a:r>
              <a:rPr sz="1800" b="1" spc="80" dirty="0">
                <a:latin typeface="Trebuchet MS"/>
                <a:cs typeface="Trebuchet MS"/>
              </a:rPr>
              <a:t>iki </a:t>
            </a:r>
            <a:r>
              <a:rPr sz="1800" b="1" spc="90" dirty="0">
                <a:latin typeface="Trebuchet MS"/>
                <a:cs typeface="Trebuchet MS"/>
              </a:rPr>
              <a:t>tarafından </a:t>
            </a:r>
            <a:r>
              <a:rPr sz="1800" b="1" spc="80" dirty="0">
                <a:latin typeface="Trebuchet MS"/>
                <a:cs typeface="Trebuchet MS"/>
              </a:rPr>
              <a:t>tartı</a:t>
            </a:r>
            <a:r>
              <a:rPr sz="1800" b="1" spc="80" dirty="0">
                <a:latin typeface="Calibri"/>
                <a:cs typeface="Calibri"/>
              </a:rPr>
              <a:t>ş</a:t>
            </a:r>
            <a:r>
              <a:rPr sz="1800" b="1" spc="80" dirty="0">
                <a:latin typeface="Trebuchet MS"/>
                <a:cs typeface="Trebuchet MS"/>
              </a:rPr>
              <a:t>maya </a:t>
            </a:r>
            <a:r>
              <a:rPr sz="1800" b="1" spc="-530" dirty="0">
                <a:latin typeface="Trebuchet MS"/>
                <a:cs typeface="Trebuchet MS"/>
              </a:rPr>
              <a:t> </a:t>
            </a:r>
            <a:r>
              <a:rPr sz="1800" b="1" spc="95" dirty="0">
                <a:latin typeface="Trebuchet MS"/>
                <a:cs typeface="Trebuchet MS"/>
              </a:rPr>
              <a:t>önemli </a:t>
            </a:r>
            <a:r>
              <a:rPr sz="1800" b="1" spc="80" dirty="0">
                <a:latin typeface="Trebuchet MS"/>
                <a:cs typeface="Trebuchet MS"/>
              </a:rPr>
              <a:t>katkılar </a:t>
            </a:r>
            <a:r>
              <a:rPr sz="1800" b="1" spc="130" dirty="0">
                <a:latin typeface="Trebuchet MS"/>
                <a:cs typeface="Trebuchet MS"/>
              </a:rPr>
              <a:t>yapması </a:t>
            </a:r>
            <a:r>
              <a:rPr sz="1800" b="1" spc="-530" dirty="0">
                <a:latin typeface="Trebuchet MS"/>
                <a:cs typeface="Trebuchet MS"/>
              </a:rPr>
              <a:t> </a:t>
            </a:r>
            <a:r>
              <a:rPr sz="1800" b="1" spc="50" dirty="0">
                <a:latin typeface="Trebuchet MS"/>
                <a:cs typeface="Trebuchet MS"/>
              </a:rPr>
              <a:t>gerekir.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30396" y="4930140"/>
            <a:ext cx="2573020" cy="2033270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2075" marR="370840">
              <a:lnSpc>
                <a:spcPct val="101200"/>
              </a:lnSpc>
              <a:spcBef>
                <a:spcPts val="245"/>
              </a:spcBef>
            </a:pPr>
            <a:r>
              <a:rPr sz="1800" b="1" spc="85" dirty="0">
                <a:solidFill>
                  <a:srgbClr val="00AF50"/>
                </a:solidFill>
                <a:latin typeface="Trebuchet MS"/>
                <a:cs typeface="Trebuchet MS"/>
              </a:rPr>
              <a:t>Sırayla</a:t>
            </a:r>
            <a:r>
              <a:rPr sz="1800" b="1" spc="-110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800" b="1" spc="85" dirty="0">
                <a:solidFill>
                  <a:srgbClr val="00AF50"/>
                </a:solidFill>
                <a:latin typeface="Trebuchet MS"/>
                <a:cs typeface="Trebuchet MS"/>
              </a:rPr>
              <a:t>konu</a:t>
            </a:r>
            <a:r>
              <a:rPr sz="1800" b="1" spc="85" dirty="0">
                <a:solidFill>
                  <a:srgbClr val="00AF50"/>
                </a:solidFill>
                <a:latin typeface="Calibri"/>
                <a:cs typeface="Calibri"/>
              </a:rPr>
              <a:t>ş</a:t>
            </a:r>
            <a:r>
              <a:rPr sz="1800" b="1" spc="85" dirty="0">
                <a:solidFill>
                  <a:srgbClr val="00AF50"/>
                </a:solidFill>
                <a:latin typeface="Trebuchet MS"/>
                <a:cs typeface="Trebuchet MS"/>
              </a:rPr>
              <a:t>mak. </a:t>
            </a:r>
            <a:r>
              <a:rPr sz="1800" b="1" spc="-530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800" b="1" spc="90" dirty="0">
                <a:latin typeface="Trebuchet MS"/>
                <a:cs typeface="Trebuchet MS"/>
              </a:rPr>
              <a:t>Kar</a:t>
            </a:r>
            <a:r>
              <a:rPr sz="1800" b="1" spc="90" dirty="0">
                <a:latin typeface="Calibri"/>
                <a:cs typeface="Calibri"/>
              </a:rPr>
              <a:t>ş</a:t>
            </a:r>
            <a:r>
              <a:rPr sz="1800" b="1" spc="90" dirty="0">
                <a:latin typeface="Trebuchet MS"/>
                <a:cs typeface="Trebuchet MS"/>
              </a:rPr>
              <a:t>ıdaki </a:t>
            </a:r>
            <a:r>
              <a:rPr sz="1800" b="1" spc="60" dirty="0">
                <a:latin typeface="Trebuchet MS"/>
                <a:cs typeface="Trebuchet MS"/>
              </a:rPr>
              <a:t>ki</a:t>
            </a:r>
            <a:r>
              <a:rPr sz="1800" b="1" spc="60" dirty="0">
                <a:latin typeface="Calibri"/>
                <a:cs typeface="Calibri"/>
              </a:rPr>
              <a:t>ş</a:t>
            </a:r>
            <a:r>
              <a:rPr sz="1800" b="1" spc="60" dirty="0">
                <a:latin typeface="Trebuchet MS"/>
                <a:cs typeface="Trebuchet MS"/>
              </a:rPr>
              <a:t>i </a:t>
            </a:r>
            <a:r>
              <a:rPr sz="1800" b="1" spc="65" dirty="0">
                <a:latin typeface="Trebuchet MS"/>
                <a:cs typeface="Trebuchet MS"/>
              </a:rPr>
              <a:t> </a:t>
            </a:r>
            <a:r>
              <a:rPr sz="1800" b="1" spc="110" dirty="0">
                <a:latin typeface="Trebuchet MS"/>
                <a:cs typeface="Trebuchet MS"/>
              </a:rPr>
              <a:t>konu</a:t>
            </a:r>
            <a:r>
              <a:rPr sz="1800" b="1" spc="110" dirty="0">
                <a:latin typeface="Calibri"/>
                <a:cs typeface="Calibri"/>
              </a:rPr>
              <a:t>ş</a:t>
            </a:r>
            <a:r>
              <a:rPr sz="1800" b="1" spc="110" dirty="0">
                <a:latin typeface="Trebuchet MS"/>
                <a:cs typeface="Trebuchet MS"/>
              </a:rPr>
              <a:t>makta </a:t>
            </a:r>
            <a:r>
              <a:rPr sz="1800" b="1" spc="114" dirty="0">
                <a:latin typeface="Trebuchet MS"/>
                <a:cs typeface="Trebuchet MS"/>
              </a:rPr>
              <a:t> </a:t>
            </a:r>
            <a:r>
              <a:rPr sz="1800" b="1" spc="90" dirty="0">
                <a:latin typeface="Trebuchet MS"/>
                <a:cs typeface="Trebuchet MS"/>
              </a:rPr>
              <a:t>çekingen</a:t>
            </a:r>
            <a:endParaRPr sz="1800">
              <a:latin typeface="Trebuchet MS"/>
              <a:cs typeface="Trebuchet MS"/>
            </a:endParaRPr>
          </a:p>
          <a:p>
            <a:pPr marL="92075" marR="220345">
              <a:lnSpc>
                <a:spcPct val="98400"/>
              </a:lnSpc>
              <a:spcBef>
                <a:spcPts val="35"/>
              </a:spcBef>
            </a:pPr>
            <a:r>
              <a:rPr sz="1800" b="1" spc="85" dirty="0">
                <a:latin typeface="Trebuchet MS"/>
                <a:cs typeface="Trebuchet MS"/>
              </a:rPr>
              <a:t>davranıyorsa,</a:t>
            </a:r>
            <a:r>
              <a:rPr sz="1800" b="1" spc="-110" dirty="0">
                <a:latin typeface="Trebuchet MS"/>
                <a:cs typeface="Trebuchet MS"/>
              </a:rPr>
              <a:t> </a:t>
            </a:r>
            <a:r>
              <a:rPr sz="1800" b="1" spc="130" dirty="0">
                <a:latin typeface="Trebuchet MS"/>
                <a:cs typeface="Trebuchet MS"/>
              </a:rPr>
              <a:t>konu </a:t>
            </a:r>
            <a:r>
              <a:rPr sz="1800" b="1" spc="-530" dirty="0">
                <a:latin typeface="Trebuchet MS"/>
                <a:cs typeface="Trebuchet MS"/>
              </a:rPr>
              <a:t> </a:t>
            </a:r>
            <a:r>
              <a:rPr sz="1800" b="1" spc="110" dirty="0">
                <a:latin typeface="Trebuchet MS"/>
                <a:cs typeface="Trebuchet MS"/>
              </a:rPr>
              <a:t>hakkındaki </a:t>
            </a:r>
            <a:r>
              <a:rPr sz="1800" b="1" spc="114" dirty="0">
                <a:latin typeface="Trebuchet MS"/>
                <a:cs typeface="Trebuchet MS"/>
              </a:rPr>
              <a:t> </a:t>
            </a:r>
            <a:r>
              <a:rPr sz="1800" b="1" spc="85" dirty="0">
                <a:latin typeface="Trebuchet MS"/>
                <a:cs typeface="Trebuchet MS"/>
              </a:rPr>
              <a:t>görü</a:t>
            </a:r>
            <a:r>
              <a:rPr sz="1800" b="1" spc="85" dirty="0">
                <a:latin typeface="Calibri"/>
                <a:cs typeface="Calibri"/>
              </a:rPr>
              <a:t>ş</a:t>
            </a:r>
            <a:r>
              <a:rPr sz="1800" b="1" spc="85" dirty="0">
                <a:latin typeface="Trebuchet MS"/>
                <a:cs typeface="Trebuchet MS"/>
              </a:rPr>
              <a:t>lerini</a:t>
            </a:r>
            <a:r>
              <a:rPr sz="1800" b="1" spc="-50" dirty="0">
                <a:latin typeface="Trebuchet MS"/>
                <a:cs typeface="Trebuchet MS"/>
              </a:rPr>
              <a:t> </a:t>
            </a:r>
            <a:r>
              <a:rPr sz="1800" b="1" spc="80" dirty="0">
                <a:latin typeface="Trebuchet MS"/>
                <a:cs typeface="Trebuchet MS"/>
              </a:rPr>
              <a:t>sorun.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8144" y="1142440"/>
            <a:ext cx="23780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EŞLER</a:t>
            </a:r>
            <a:r>
              <a:rPr sz="1800" b="1" spc="-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70" dirty="0">
                <a:solidFill>
                  <a:srgbClr val="FF0000"/>
                </a:solidFill>
                <a:latin typeface="Trebuchet MS"/>
                <a:cs typeface="Trebuchet MS"/>
              </a:rPr>
              <a:t>ARASI</a:t>
            </a:r>
            <a:r>
              <a:rPr sz="1800" b="1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40" dirty="0">
                <a:solidFill>
                  <a:srgbClr val="FF0000"/>
                </a:solidFill>
                <a:latin typeface="Trebuchet MS"/>
                <a:cs typeface="Trebuchet MS"/>
              </a:rPr>
              <a:t>İLETİŞİM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30779" y="1574291"/>
            <a:ext cx="1838325" cy="368935"/>
          </a:xfrm>
          <a:prstGeom prst="rect">
            <a:avLst/>
          </a:prstGeom>
          <a:solidFill>
            <a:srgbClr val="FF0000"/>
          </a:solidFill>
          <a:ln w="9144">
            <a:solidFill>
              <a:srgbClr val="00000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75"/>
              </a:spcBef>
            </a:pPr>
            <a:r>
              <a:rPr sz="1800" b="1" spc="50" dirty="0">
                <a:latin typeface="Trebuchet MS"/>
                <a:cs typeface="Trebuchet MS"/>
              </a:rPr>
              <a:t>ETKİN</a:t>
            </a:r>
            <a:r>
              <a:rPr sz="1800" b="1" spc="-85" dirty="0">
                <a:latin typeface="Trebuchet MS"/>
                <a:cs typeface="Trebuchet MS"/>
              </a:rPr>
              <a:t> </a:t>
            </a:r>
            <a:r>
              <a:rPr sz="1800" b="1" spc="40" dirty="0">
                <a:latin typeface="Trebuchet MS"/>
                <a:cs typeface="Trebuchet MS"/>
              </a:rPr>
              <a:t>İLETİŞİM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9744" y="2215895"/>
            <a:ext cx="773783" cy="77378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0261" y="2181237"/>
            <a:ext cx="789123" cy="78912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88036" y="3217164"/>
            <a:ext cx="2856230" cy="1198245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325"/>
              </a:spcBef>
            </a:pPr>
            <a:r>
              <a:rPr sz="1800" b="1" spc="125" dirty="0">
                <a:solidFill>
                  <a:srgbClr val="FF0000"/>
                </a:solidFill>
                <a:latin typeface="Trebuchet MS"/>
                <a:cs typeface="Trebuchet MS"/>
              </a:rPr>
              <a:t>Sessiz</a:t>
            </a:r>
            <a:r>
              <a:rPr sz="1800" b="1" spc="-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70" dirty="0">
                <a:solidFill>
                  <a:srgbClr val="FF0000"/>
                </a:solidFill>
                <a:latin typeface="Trebuchet MS"/>
                <a:cs typeface="Trebuchet MS"/>
              </a:rPr>
              <a:t>kalmak.</a:t>
            </a:r>
            <a:endParaRPr sz="1800">
              <a:latin typeface="Trebuchet MS"/>
              <a:cs typeface="Trebuchet MS"/>
            </a:endParaRPr>
          </a:p>
          <a:p>
            <a:pPr marL="88900">
              <a:lnSpc>
                <a:spcPct val="100000"/>
              </a:lnSpc>
            </a:pPr>
            <a:r>
              <a:rPr sz="1800" b="1" spc="75" dirty="0">
                <a:latin typeface="Trebuchet MS"/>
                <a:cs typeface="Trebuchet MS"/>
              </a:rPr>
              <a:t>Her</a:t>
            </a:r>
            <a:r>
              <a:rPr sz="1800" b="1" spc="10" dirty="0">
                <a:latin typeface="Trebuchet MS"/>
                <a:cs typeface="Trebuchet MS"/>
              </a:rPr>
              <a:t> </a:t>
            </a:r>
            <a:r>
              <a:rPr sz="1800" b="1" spc="80" dirty="0">
                <a:latin typeface="Trebuchet MS"/>
                <a:cs typeface="Trebuchet MS"/>
              </a:rPr>
              <a:t>iki</a:t>
            </a:r>
            <a:r>
              <a:rPr sz="1800" b="1" spc="5" dirty="0">
                <a:latin typeface="Trebuchet MS"/>
                <a:cs typeface="Trebuchet MS"/>
              </a:rPr>
              <a:t> </a:t>
            </a:r>
            <a:r>
              <a:rPr sz="1800" b="1" spc="70" dirty="0">
                <a:latin typeface="Trebuchet MS"/>
                <a:cs typeface="Trebuchet MS"/>
              </a:rPr>
              <a:t>taraf</a:t>
            </a:r>
            <a:r>
              <a:rPr sz="1800" b="1" spc="-15" dirty="0">
                <a:latin typeface="Trebuchet MS"/>
                <a:cs typeface="Trebuchet MS"/>
              </a:rPr>
              <a:t> </a:t>
            </a:r>
            <a:r>
              <a:rPr sz="1800" b="1" spc="125" dirty="0">
                <a:latin typeface="Trebuchet MS"/>
                <a:cs typeface="Trebuchet MS"/>
              </a:rPr>
              <a:t>da</a:t>
            </a:r>
            <a:endParaRPr sz="1800">
              <a:latin typeface="Trebuchet MS"/>
              <a:cs typeface="Trebuchet MS"/>
            </a:endParaRPr>
          </a:p>
          <a:p>
            <a:pPr marL="88900">
              <a:lnSpc>
                <a:spcPts val="2125"/>
              </a:lnSpc>
            </a:pPr>
            <a:r>
              <a:rPr sz="1800" b="1" spc="110" dirty="0">
                <a:latin typeface="Trebuchet MS"/>
                <a:cs typeface="Trebuchet MS"/>
              </a:rPr>
              <a:t>katılmazsa</a:t>
            </a:r>
            <a:r>
              <a:rPr sz="1800" b="1" spc="-10" dirty="0">
                <a:latin typeface="Trebuchet MS"/>
                <a:cs typeface="Trebuchet MS"/>
              </a:rPr>
              <a:t> </a:t>
            </a:r>
            <a:r>
              <a:rPr sz="1800" b="1" spc="65" dirty="0">
                <a:latin typeface="Trebuchet MS"/>
                <a:cs typeface="Trebuchet MS"/>
              </a:rPr>
              <a:t>etkin</a:t>
            </a:r>
            <a:r>
              <a:rPr sz="1800" b="1" spc="10" dirty="0">
                <a:latin typeface="Trebuchet MS"/>
                <a:cs typeface="Trebuchet MS"/>
              </a:rPr>
              <a:t> </a:t>
            </a:r>
            <a:r>
              <a:rPr sz="1800" b="1" spc="85" dirty="0">
                <a:latin typeface="Trebuchet MS"/>
                <a:cs typeface="Trebuchet MS"/>
              </a:rPr>
              <a:t>bir</a:t>
            </a:r>
            <a:endParaRPr sz="1800">
              <a:latin typeface="Trebuchet MS"/>
              <a:cs typeface="Trebuchet MS"/>
            </a:endParaRPr>
          </a:p>
          <a:p>
            <a:pPr marL="88900">
              <a:lnSpc>
                <a:spcPts val="2125"/>
              </a:lnSpc>
            </a:pPr>
            <a:r>
              <a:rPr sz="1800" b="1" spc="55" dirty="0">
                <a:latin typeface="Trebuchet MS"/>
                <a:cs typeface="Trebuchet MS"/>
              </a:rPr>
              <a:t>ileti</a:t>
            </a:r>
            <a:r>
              <a:rPr sz="1800" b="1" spc="55" dirty="0">
                <a:latin typeface="Calibri"/>
                <a:cs typeface="Calibri"/>
              </a:rPr>
              <a:t>ş</a:t>
            </a:r>
            <a:r>
              <a:rPr sz="1800" b="1" spc="55" dirty="0">
                <a:latin typeface="Trebuchet MS"/>
                <a:cs typeface="Trebuchet MS"/>
              </a:rPr>
              <a:t>im</a:t>
            </a:r>
            <a:r>
              <a:rPr sz="1800" b="1" spc="-55" dirty="0">
                <a:latin typeface="Trebuchet MS"/>
                <a:cs typeface="Trebuchet MS"/>
              </a:rPr>
              <a:t> </a:t>
            </a:r>
            <a:r>
              <a:rPr sz="1800" b="1" spc="50" dirty="0">
                <a:latin typeface="Trebuchet MS"/>
                <a:cs typeface="Trebuchet MS"/>
              </a:rPr>
              <a:t>gerçekle</a:t>
            </a:r>
            <a:r>
              <a:rPr sz="1800" b="1" spc="50" dirty="0">
                <a:latin typeface="Calibri"/>
                <a:cs typeface="Calibri"/>
              </a:rPr>
              <a:t>ş</a:t>
            </a:r>
            <a:r>
              <a:rPr sz="1800" b="1" spc="50" dirty="0">
                <a:latin typeface="Trebuchet MS"/>
                <a:cs typeface="Trebuchet MS"/>
              </a:rPr>
              <a:t>mez.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73779" y="3217164"/>
            <a:ext cx="2929255" cy="1198245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90805" marR="607060">
              <a:lnSpc>
                <a:spcPct val="101200"/>
              </a:lnSpc>
              <a:spcBef>
                <a:spcPts val="225"/>
              </a:spcBef>
            </a:pPr>
            <a:r>
              <a:rPr sz="1800" b="1" spc="85" dirty="0">
                <a:solidFill>
                  <a:srgbClr val="00AF50"/>
                </a:solidFill>
                <a:latin typeface="Trebuchet MS"/>
                <a:cs typeface="Trebuchet MS"/>
              </a:rPr>
              <a:t>Konu</a:t>
            </a:r>
            <a:r>
              <a:rPr sz="1800" b="1" spc="85" dirty="0">
                <a:solidFill>
                  <a:srgbClr val="00AF50"/>
                </a:solidFill>
                <a:latin typeface="Calibri"/>
                <a:cs typeface="Calibri"/>
              </a:rPr>
              <a:t>ş</a:t>
            </a:r>
            <a:r>
              <a:rPr sz="1800" b="1" spc="85" dirty="0">
                <a:solidFill>
                  <a:srgbClr val="00AF50"/>
                </a:solidFill>
                <a:latin typeface="Trebuchet MS"/>
                <a:cs typeface="Trebuchet MS"/>
              </a:rPr>
              <a:t>mak. </a:t>
            </a:r>
            <a:r>
              <a:rPr sz="1800" b="1" spc="90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800" b="1" spc="155" dirty="0">
                <a:latin typeface="Trebuchet MS"/>
                <a:cs typeface="Trebuchet MS"/>
              </a:rPr>
              <a:t>Olumsuz </a:t>
            </a:r>
            <a:r>
              <a:rPr sz="1800" b="1" spc="70" dirty="0">
                <a:latin typeface="Trebuchet MS"/>
                <a:cs typeface="Trebuchet MS"/>
              </a:rPr>
              <a:t>bile </a:t>
            </a:r>
            <a:r>
              <a:rPr sz="1800" b="1" spc="60" dirty="0">
                <a:latin typeface="Trebuchet MS"/>
                <a:cs typeface="Trebuchet MS"/>
              </a:rPr>
              <a:t>olsa, </a:t>
            </a:r>
            <a:r>
              <a:rPr sz="1800" b="1" spc="-530" dirty="0">
                <a:latin typeface="Trebuchet MS"/>
                <a:cs typeface="Trebuchet MS"/>
              </a:rPr>
              <a:t> </a:t>
            </a:r>
            <a:r>
              <a:rPr sz="1800" b="1" spc="105" dirty="0">
                <a:latin typeface="Trebuchet MS"/>
                <a:cs typeface="Trebuchet MS"/>
              </a:rPr>
              <a:t>duygularınızı</a:t>
            </a:r>
            <a:r>
              <a:rPr sz="1800" b="1" spc="-90" dirty="0">
                <a:latin typeface="Trebuchet MS"/>
                <a:cs typeface="Trebuchet MS"/>
              </a:rPr>
              <a:t> </a:t>
            </a:r>
            <a:r>
              <a:rPr sz="1800" b="1" spc="80" dirty="0">
                <a:latin typeface="Trebuchet MS"/>
                <a:cs typeface="Trebuchet MS"/>
              </a:rPr>
              <a:t>ifade </a:t>
            </a:r>
            <a:r>
              <a:rPr sz="1800" b="1" spc="-525" dirty="0">
                <a:latin typeface="Trebuchet MS"/>
                <a:cs typeface="Trebuchet MS"/>
              </a:rPr>
              <a:t> </a:t>
            </a:r>
            <a:r>
              <a:rPr sz="1800" b="1" spc="25" dirty="0">
                <a:latin typeface="Trebuchet MS"/>
                <a:cs typeface="Trebuchet MS"/>
              </a:rPr>
              <a:t>edin.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8036" y="4786884"/>
            <a:ext cx="2856230" cy="2310765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88900" marR="1002030">
              <a:lnSpc>
                <a:spcPct val="100000"/>
              </a:lnSpc>
              <a:spcBef>
                <a:spcPts val="345"/>
              </a:spcBef>
            </a:pPr>
            <a:r>
              <a:rPr sz="1800" b="1" spc="114" dirty="0">
                <a:solidFill>
                  <a:srgbClr val="FF0000"/>
                </a:solidFill>
                <a:latin typeface="Trebuchet MS"/>
                <a:cs typeface="Trebuchet MS"/>
              </a:rPr>
              <a:t>Akla</a:t>
            </a:r>
            <a:r>
              <a:rPr sz="1800" b="1" spc="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70" dirty="0">
                <a:solidFill>
                  <a:srgbClr val="FF0000"/>
                </a:solidFill>
                <a:latin typeface="Trebuchet MS"/>
                <a:cs typeface="Trebuchet MS"/>
              </a:rPr>
              <a:t>ne</a:t>
            </a:r>
            <a:r>
              <a:rPr sz="1800" b="1" spc="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100" dirty="0">
                <a:solidFill>
                  <a:srgbClr val="FF0000"/>
                </a:solidFill>
                <a:latin typeface="Trebuchet MS"/>
                <a:cs typeface="Trebuchet MS"/>
              </a:rPr>
              <a:t>gelirse </a:t>
            </a:r>
            <a:r>
              <a:rPr sz="1800" b="1" spc="-5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70" dirty="0">
                <a:solidFill>
                  <a:srgbClr val="FF0000"/>
                </a:solidFill>
                <a:latin typeface="Trebuchet MS"/>
                <a:cs typeface="Trebuchet MS"/>
              </a:rPr>
              <a:t>söylemek.</a:t>
            </a:r>
            <a:endParaRPr sz="1800">
              <a:latin typeface="Trebuchet MS"/>
              <a:cs typeface="Trebuchet MS"/>
            </a:endParaRPr>
          </a:p>
          <a:p>
            <a:pPr marL="88900">
              <a:lnSpc>
                <a:spcPts val="2090"/>
              </a:lnSpc>
            </a:pPr>
            <a:r>
              <a:rPr sz="1800" b="1" spc="60" dirty="0">
                <a:latin typeface="Trebuchet MS"/>
                <a:cs typeface="Trebuchet MS"/>
              </a:rPr>
              <a:t>Söyleyece</a:t>
            </a:r>
            <a:r>
              <a:rPr sz="1800" b="1" spc="60" dirty="0">
                <a:latin typeface="Calibri"/>
                <a:cs typeface="Calibri"/>
              </a:rPr>
              <a:t>ğ</a:t>
            </a:r>
            <a:r>
              <a:rPr sz="1800" b="1" spc="60" dirty="0">
                <a:latin typeface="Trebuchet MS"/>
                <a:cs typeface="Trebuchet MS"/>
              </a:rPr>
              <a:t>iniz</a:t>
            </a:r>
            <a:r>
              <a:rPr sz="1800" b="1" spc="-5" dirty="0">
                <a:latin typeface="Trebuchet MS"/>
                <a:cs typeface="Trebuchet MS"/>
              </a:rPr>
              <a:t> </a:t>
            </a:r>
            <a:r>
              <a:rPr sz="1800" b="1" spc="30" dirty="0">
                <a:latin typeface="Calibri"/>
                <a:cs typeface="Calibri"/>
              </a:rPr>
              <a:t>ş</a:t>
            </a:r>
            <a:r>
              <a:rPr sz="1800" b="1" spc="30" dirty="0">
                <a:latin typeface="Trebuchet MS"/>
                <a:cs typeface="Trebuchet MS"/>
              </a:rPr>
              <a:t>eylere</a:t>
            </a:r>
            <a:endParaRPr sz="1800">
              <a:latin typeface="Trebuchet MS"/>
              <a:cs typeface="Trebuchet MS"/>
            </a:endParaRPr>
          </a:p>
          <a:p>
            <a:pPr marL="88900" marR="668655">
              <a:lnSpc>
                <a:spcPct val="100000"/>
              </a:lnSpc>
              <a:spcBef>
                <a:spcPts val="75"/>
              </a:spcBef>
            </a:pPr>
            <a:r>
              <a:rPr sz="1800" b="1" spc="100" dirty="0">
                <a:latin typeface="Trebuchet MS"/>
                <a:cs typeface="Trebuchet MS"/>
              </a:rPr>
              <a:t>dikkat </a:t>
            </a:r>
            <a:r>
              <a:rPr sz="1800" b="1" spc="15" dirty="0">
                <a:latin typeface="Trebuchet MS"/>
                <a:cs typeface="Trebuchet MS"/>
              </a:rPr>
              <a:t>ederek, </a:t>
            </a:r>
            <a:r>
              <a:rPr sz="1800" b="1" spc="20" dirty="0">
                <a:latin typeface="Trebuchet MS"/>
                <a:cs typeface="Trebuchet MS"/>
              </a:rPr>
              <a:t> </a:t>
            </a:r>
            <a:r>
              <a:rPr sz="1800" b="1" spc="110" dirty="0">
                <a:latin typeface="Trebuchet MS"/>
                <a:cs typeface="Trebuchet MS"/>
              </a:rPr>
              <a:t>konu</a:t>
            </a:r>
            <a:r>
              <a:rPr sz="1800" b="1" spc="110" dirty="0">
                <a:latin typeface="Calibri"/>
                <a:cs typeface="Calibri"/>
              </a:rPr>
              <a:t>ş</a:t>
            </a:r>
            <a:r>
              <a:rPr sz="1800" b="1" spc="110" dirty="0">
                <a:latin typeface="Trebuchet MS"/>
                <a:cs typeface="Trebuchet MS"/>
              </a:rPr>
              <a:t>makta </a:t>
            </a:r>
            <a:r>
              <a:rPr sz="1800" b="1" spc="114" dirty="0">
                <a:latin typeface="Trebuchet MS"/>
                <a:cs typeface="Trebuchet MS"/>
              </a:rPr>
              <a:t> </a:t>
            </a:r>
            <a:r>
              <a:rPr sz="1800" b="1" spc="105" dirty="0">
                <a:latin typeface="Trebuchet MS"/>
                <a:cs typeface="Trebuchet MS"/>
              </a:rPr>
              <a:t>oldu</a:t>
            </a:r>
            <a:r>
              <a:rPr sz="1800" b="1" spc="105" dirty="0">
                <a:latin typeface="Calibri"/>
                <a:cs typeface="Calibri"/>
              </a:rPr>
              <a:t>ğ</a:t>
            </a:r>
            <a:r>
              <a:rPr sz="1800" b="1" spc="105" dirty="0">
                <a:latin typeface="Trebuchet MS"/>
                <a:cs typeface="Trebuchet MS"/>
              </a:rPr>
              <a:t>unuz </a:t>
            </a:r>
            <a:r>
              <a:rPr sz="1800" b="1" spc="65" dirty="0">
                <a:latin typeface="Trebuchet MS"/>
                <a:cs typeface="Trebuchet MS"/>
              </a:rPr>
              <a:t>ki</a:t>
            </a:r>
            <a:r>
              <a:rPr sz="1800" b="1" spc="65" dirty="0">
                <a:latin typeface="Calibri"/>
                <a:cs typeface="Calibri"/>
              </a:rPr>
              <a:t>ş</a:t>
            </a:r>
            <a:r>
              <a:rPr sz="1800" b="1" spc="65" dirty="0">
                <a:latin typeface="Trebuchet MS"/>
                <a:cs typeface="Trebuchet MS"/>
              </a:rPr>
              <a:t>iyi </a:t>
            </a:r>
            <a:r>
              <a:rPr sz="1800" b="1" spc="70" dirty="0">
                <a:latin typeface="Trebuchet MS"/>
                <a:cs typeface="Trebuchet MS"/>
              </a:rPr>
              <a:t> </a:t>
            </a:r>
            <a:r>
              <a:rPr sz="1800" b="1" spc="65" dirty="0">
                <a:latin typeface="Trebuchet MS"/>
                <a:cs typeface="Trebuchet MS"/>
              </a:rPr>
              <a:t>bilerek</a:t>
            </a:r>
            <a:r>
              <a:rPr sz="1800" b="1" spc="-70" dirty="0">
                <a:latin typeface="Trebuchet MS"/>
                <a:cs typeface="Trebuchet MS"/>
              </a:rPr>
              <a:t> </a:t>
            </a:r>
            <a:r>
              <a:rPr sz="1800" b="1" spc="105" dirty="0">
                <a:latin typeface="Trebuchet MS"/>
                <a:cs typeface="Trebuchet MS"/>
              </a:rPr>
              <a:t>kırmaktan </a:t>
            </a:r>
            <a:r>
              <a:rPr sz="1800" b="1" spc="-525" dirty="0">
                <a:latin typeface="Trebuchet MS"/>
                <a:cs typeface="Trebuchet MS"/>
              </a:rPr>
              <a:t> </a:t>
            </a:r>
            <a:r>
              <a:rPr sz="1800" b="1" spc="50" dirty="0">
                <a:latin typeface="Trebuchet MS"/>
                <a:cs typeface="Trebuchet MS"/>
              </a:rPr>
              <a:t>kaçının.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00628" y="4786884"/>
            <a:ext cx="3002280" cy="2033270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2710" marR="302895">
              <a:lnSpc>
                <a:spcPct val="100000"/>
              </a:lnSpc>
              <a:spcBef>
                <a:spcPts val="275"/>
              </a:spcBef>
            </a:pPr>
            <a:r>
              <a:rPr sz="1800" b="1" spc="75" dirty="0">
                <a:solidFill>
                  <a:srgbClr val="00AF50"/>
                </a:solidFill>
                <a:latin typeface="Trebuchet MS"/>
                <a:cs typeface="Trebuchet MS"/>
              </a:rPr>
              <a:t>Kar</a:t>
            </a:r>
            <a:r>
              <a:rPr sz="1800" b="1" spc="75" dirty="0">
                <a:solidFill>
                  <a:srgbClr val="00AF50"/>
                </a:solidFill>
                <a:latin typeface="Calibri"/>
                <a:cs typeface="Calibri"/>
              </a:rPr>
              <a:t>ş</a:t>
            </a:r>
            <a:r>
              <a:rPr sz="1800" b="1" spc="75" dirty="0">
                <a:solidFill>
                  <a:srgbClr val="00AF50"/>
                </a:solidFill>
                <a:latin typeface="Trebuchet MS"/>
                <a:cs typeface="Trebuchet MS"/>
              </a:rPr>
              <a:t>ılıklı </a:t>
            </a:r>
            <a:r>
              <a:rPr sz="1800" b="1" spc="70" dirty="0">
                <a:solidFill>
                  <a:srgbClr val="00AF50"/>
                </a:solidFill>
                <a:latin typeface="Trebuchet MS"/>
                <a:cs typeface="Trebuchet MS"/>
              </a:rPr>
              <a:t>nezaket </a:t>
            </a:r>
            <a:r>
              <a:rPr sz="1800" b="1" spc="75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800" b="1" spc="90" dirty="0">
                <a:solidFill>
                  <a:srgbClr val="00AF50"/>
                </a:solidFill>
                <a:latin typeface="Trebuchet MS"/>
                <a:cs typeface="Trebuchet MS"/>
              </a:rPr>
              <a:t>kurallarına </a:t>
            </a:r>
            <a:r>
              <a:rPr sz="1800" b="1" spc="70" dirty="0">
                <a:solidFill>
                  <a:srgbClr val="00AF50"/>
                </a:solidFill>
                <a:latin typeface="Trebuchet MS"/>
                <a:cs typeface="Trebuchet MS"/>
              </a:rPr>
              <a:t>uymak. </a:t>
            </a:r>
            <a:r>
              <a:rPr sz="1800" b="1" spc="75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800" b="1" spc="120" dirty="0">
                <a:latin typeface="Trebuchet MS"/>
                <a:cs typeface="Trebuchet MS"/>
              </a:rPr>
              <a:t>Konu</a:t>
            </a:r>
            <a:r>
              <a:rPr sz="1800" b="1" spc="120" dirty="0">
                <a:latin typeface="Calibri"/>
                <a:cs typeface="Calibri"/>
              </a:rPr>
              <a:t>ş</a:t>
            </a:r>
            <a:r>
              <a:rPr sz="1800" b="1" spc="120" dirty="0">
                <a:latin typeface="Trebuchet MS"/>
                <a:cs typeface="Trebuchet MS"/>
              </a:rPr>
              <a:t>ma </a:t>
            </a:r>
            <a:r>
              <a:rPr sz="1800" b="1" spc="75" dirty="0">
                <a:latin typeface="Trebuchet MS"/>
                <a:cs typeface="Trebuchet MS"/>
              </a:rPr>
              <a:t>ne </a:t>
            </a:r>
            <a:r>
              <a:rPr sz="1800" b="1" spc="105" dirty="0">
                <a:latin typeface="Trebuchet MS"/>
                <a:cs typeface="Trebuchet MS"/>
              </a:rPr>
              <a:t>kadar </a:t>
            </a:r>
            <a:r>
              <a:rPr sz="1800" b="1" spc="110" dirty="0">
                <a:latin typeface="Trebuchet MS"/>
                <a:cs typeface="Trebuchet MS"/>
              </a:rPr>
              <a:t> </a:t>
            </a:r>
            <a:r>
              <a:rPr sz="1800" b="1" spc="75" dirty="0">
                <a:latin typeface="Trebuchet MS"/>
                <a:cs typeface="Trebuchet MS"/>
              </a:rPr>
              <a:t>alevlenirse</a:t>
            </a:r>
            <a:r>
              <a:rPr sz="1800" b="1" spc="-45" dirty="0">
                <a:latin typeface="Trebuchet MS"/>
                <a:cs typeface="Trebuchet MS"/>
              </a:rPr>
              <a:t> </a:t>
            </a:r>
            <a:r>
              <a:rPr sz="1800" b="1" spc="60" dirty="0">
                <a:latin typeface="Trebuchet MS"/>
                <a:cs typeface="Trebuchet MS"/>
              </a:rPr>
              <a:t>alevlensin, </a:t>
            </a:r>
            <a:r>
              <a:rPr sz="1800" b="1" spc="-530" dirty="0">
                <a:latin typeface="Trebuchet MS"/>
                <a:cs typeface="Trebuchet MS"/>
              </a:rPr>
              <a:t> </a:t>
            </a:r>
            <a:r>
              <a:rPr sz="1800" b="1" spc="90" dirty="0">
                <a:latin typeface="Trebuchet MS"/>
                <a:cs typeface="Trebuchet MS"/>
              </a:rPr>
              <a:t>kar</a:t>
            </a:r>
            <a:r>
              <a:rPr sz="1800" b="1" spc="90" dirty="0">
                <a:latin typeface="Calibri"/>
                <a:cs typeface="Calibri"/>
              </a:rPr>
              <a:t>ş</a:t>
            </a:r>
            <a:r>
              <a:rPr sz="1800" b="1" spc="90" dirty="0">
                <a:latin typeface="Trebuchet MS"/>
                <a:cs typeface="Trebuchet MS"/>
              </a:rPr>
              <a:t>ınızdaki</a:t>
            </a:r>
            <a:r>
              <a:rPr sz="1800" b="1" spc="-15" dirty="0">
                <a:latin typeface="Trebuchet MS"/>
                <a:cs typeface="Trebuchet MS"/>
              </a:rPr>
              <a:t> </a:t>
            </a:r>
            <a:r>
              <a:rPr sz="1800" b="1" spc="60" dirty="0">
                <a:latin typeface="Trebuchet MS"/>
                <a:cs typeface="Trebuchet MS"/>
              </a:rPr>
              <a:t>ki</a:t>
            </a:r>
            <a:r>
              <a:rPr sz="1800" b="1" spc="60" dirty="0">
                <a:latin typeface="Calibri"/>
                <a:cs typeface="Calibri"/>
              </a:rPr>
              <a:t>ş</a:t>
            </a:r>
            <a:r>
              <a:rPr sz="1800" b="1" spc="60" dirty="0">
                <a:latin typeface="Trebuchet MS"/>
                <a:cs typeface="Trebuchet MS"/>
              </a:rPr>
              <a:t>iye</a:t>
            </a:r>
            <a:endParaRPr sz="1800">
              <a:latin typeface="Trebuchet MS"/>
              <a:cs typeface="Trebuchet MS"/>
            </a:endParaRPr>
          </a:p>
          <a:p>
            <a:pPr marL="92710">
              <a:lnSpc>
                <a:spcPts val="2125"/>
              </a:lnSpc>
              <a:spcBef>
                <a:spcPts val="70"/>
              </a:spcBef>
            </a:pPr>
            <a:r>
              <a:rPr sz="1800" b="1" spc="110" dirty="0">
                <a:latin typeface="Trebuchet MS"/>
                <a:cs typeface="Trebuchet MS"/>
              </a:rPr>
              <a:t>nazik</a:t>
            </a:r>
            <a:r>
              <a:rPr sz="1800" b="1" spc="-25" dirty="0">
                <a:latin typeface="Trebuchet MS"/>
                <a:cs typeface="Trebuchet MS"/>
              </a:rPr>
              <a:t> </a:t>
            </a:r>
            <a:r>
              <a:rPr sz="1800" b="1" spc="70" dirty="0">
                <a:latin typeface="Trebuchet MS"/>
                <a:cs typeface="Trebuchet MS"/>
              </a:rPr>
              <a:t>ve</a:t>
            </a:r>
            <a:r>
              <a:rPr sz="1800" b="1" spc="-15" dirty="0">
                <a:latin typeface="Trebuchet MS"/>
                <a:cs typeface="Trebuchet MS"/>
              </a:rPr>
              <a:t> </a:t>
            </a:r>
            <a:r>
              <a:rPr sz="1800" b="1" spc="125" dirty="0">
                <a:latin typeface="Trebuchet MS"/>
                <a:cs typeface="Trebuchet MS"/>
              </a:rPr>
              <a:t>saygılı</a:t>
            </a:r>
            <a:endParaRPr sz="1800">
              <a:latin typeface="Trebuchet MS"/>
              <a:cs typeface="Trebuchet MS"/>
            </a:endParaRPr>
          </a:p>
          <a:p>
            <a:pPr marL="92710">
              <a:lnSpc>
                <a:spcPts val="2125"/>
              </a:lnSpc>
            </a:pPr>
            <a:r>
              <a:rPr sz="1800" b="1" spc="114" dirty="0">
                <a:latin typeface="Trebuchet MS"/>
                <a:cs typeface="Trebuchet MS"/>
              </a:rPr>
              <a:t>davranmaya</a:t>
            </a:r>
            <a:r>
              <a:rPr sz="1800" b="1" spc="-45" dirty="0">
                <a:latin typeface="Trebuchet MS"/>
                <a:cs typeface="Trebuchet MS"/>
              </a:rPr>
              <a:t> </a:t>
            </a:r>
            <a:r>
              <a:rPr sz="1800" b="1" spc="25" dirty="0">
                <a:latin typeface="Trebuchet MS"/>
                <a:cs typeface="Trebuchet MS"/>
              </a:rPr>
              <a:t>çalı</a:t>
            </a:r>
            <a:r>
              <a:rPr sz="1800" b="1" spc="25" dirty="0">
                <a:latin typeface="Calibri"/>
                <a:cs typeface="Calibri"/>
              </a:rPr>
              <a:t>ş</a:t>
            </a:r>
            <a:r>
              <a:rPr sz="1800" b="1" spc="25" dirty="0">
                <a:latin typeface="Trebuchet MS"/>
                <a:cs typeface="Trebuchet MS"/>
              </a:rPr>
              <a:t>ın.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8144" y="1142440"/>
            <a:ext cx="23780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EŞLER</a:t>
            </a:r>
            <a:r>
              <a:rPr sz="1800" b="1" spc="-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70" dirty="0">
                <a:solidFill>
                  <a:srgbClr val="FF0000"/>
                </a:solidFill>
                <a:latin typeface="Trebuchet MS"/>
                <a:cs typeface="Trebuchet MS"/>
              </a:rPr>
              <a:t>ARASI</a:t>
            </a:r>
            <a:r>
              <a:rPr sz="1800" b="1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40" dirty="0">
                <a:solidFill>
                  <a:srgbClr val="FF0000"/>
                </a:solidFill>
                <a:latin typeface="Trebuchet MS"/>
                <a:cs typeface="Trebuchet MS"/>
              </a:rPr>
              <a:t>İLETİŞİM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30779" y="1574291"/>
            <a:ext cx="1838325" cy="368935"/>
          </a:xfrm>
          <a:prstGeom prst="rect">
            <a:avLst/>
          </a:prstGeom>
          <a:solidFill>
            <a:srgbClr val="FF0000"/>
          </a:solidFill>
          <a:ln w="9144">
            <a:solidFill>
              <a:srgbClr val="00000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75"/>
              </a:spcBef>
            </a:pPr>
            <a:r>
              <a:rPr sz="1800" b="1" spc="50" dirty="0">
                <a:latin typeface="Trebuchet MS"/>
                <a:cs typeface="Trebuchet MS"/>
              </a:rPr>
              <a:t>ETKİN</a:t>
            </a:r>
            <a:r>
              <a:rPr sz="1800" b="1" spc="-85" dirty="0">
                <a:latin typeface="Trebuchet MS"/>
                <a:cs typeface="Trebuchet MS"/>
              </a:rPr>
              <a:t> </a:t>
            </a:r>
            <a:r>
              <a:rPr sz="1800" b="1" spc="40" dirty="0">
                <a:latin typeface="Trebuchet MS"/>
                <a:cs typeface="Trebuchet MS"/>
              </a:rPr>
              <a:t>İLETİŞİM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9744" y="2215895"/>
            <a:ext cx="773783" cy="77378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0261" y="2181237"/>
            <a:ext cx="789123" cy="78912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58140" y="3217164"/>
            <a:ext cx="3072765" cy="1475740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0805" marR="181610">
              <a:lnSpc>
                <a:spcPct val="100000"/>
              </a:lnSpc>
              <a:spcBef>
                <a:spcPts val="325"/>
              </a:spcBef>
            </a:pPr>
            <a:r>
              <a:rPr sz="1800" b="1" spc="60" dirty="0">
                <a:solidFill>
                  <a:srgbClr val="FF0000"/>
                </a:solidFill>
                <a:latin typeface="Trebuchet MS"/>
                <a:cs typeface="Trebuchet MS"/>
              </a:rPr>
              <a:t>Evet </a:t>
            </a:r>
            <a:r>
              <a:rPr sz="1800" b="1" spc="-55" dirty="0">
                <a:solidFill>
                  <a:srgbClr val="FF0000"/>
                </a:solidFill>
                <a:latin typeface="Trebuchet MS"/>
                <a:cs typeface="Trebuchet MS"/>
              </a:rPr>
              <a:t>ama...</a:t>
            </a:r>
            <a:r>
              <a:rPr sz="1800" b="1" spc="-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45" dirty="0">
                <a:solidFill>
                  <a:srgbClr val="FF0000"/>
                </a:solidFill>
                <a:latin typeface="Trebuchet MS"/>
                <a:cs typeface="Trebuchet MS"/>
              </a:rPr>
              <a:t>cevapları. </a:t>
            </a:r>
            <a:r>
              <a:rPr sz="1800" b="1" spc="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95" dirty="0">
                <a:latin typeface="Trebuchet MS"/>
                <a:cs typeface="Trebuchet MS"/>
              </a:rPr>
              <a:t>Konu</a:t>
            </a:r>
            <a:r>
              <a:rPr sz="1800" b="1" spc="95" dirty="0">
                <a:latin typeface="Calibri"/>
                <a:cs typeface="Calibri"/>
              </a:rPr>
              <a:t>ş</a:t>
            </a:r>
            <a:r>
              <a:rPr sz="1800" b="1" spc="95" dirty="0">
                <a:latin typeface="Trebuchet MS"/>
                <a:cs typeface="Trebuchet MS"/>
              </a:rPr>
              <a:t>tu</a:t>
            </a:r>
            <a:r>
              <a:rPr sz="1800" b="1" spc="95" dirty="0">
                <a:latin typeface="Calibri"/>
                <a:cs typeface="Calibri"/>
              </a:rPr>
              <a:t>ğ</a:t>
            </a:r>
            <a:r>
              <a:rPr sz="1800" b="1" spc="95" dirty="0">
                <a:latin typeface="Trebuchet MS"/>
                <a:cs typeface="Trebuchet MS"/>
              </a:rPr>
              <a:t>unuz </a:t>
            </a:r>
            <a:r>
              <a:rPr sz="1800" b="1" spc="80" dirty="0">
                <a:latin typeface="Trebuchet MS"/>
                <a:cs typeface="Trebuchet MS"/>
              </a:rPr>
              <a:t>ki</a:t>
            </a:r>
            <a:r>
              <a:rPr sz="1800" b="1" spc="80" dirty="0">
                <a:latin typeface="Calibri"/>
                <a:cs typeface="Calibri"/>
              </a:rPr>
              <a:t>ş</a:t>
            </a:r>
            <a:r>
              <a:rPr sz="1800" b="1" spc="80" dirty="0">
                <a:latin typeface="Trebuchet MS"/>
                <a:cs typeface="Trebuchet MS"/>
              </a:rPr>
              <a:t>inin </a:t>
            </a:r>
            <a:r>
              <a:rPr sz="1800" b="1" spc="85" dirty="0">
                <a:latin typeface="Trebuchet MS"/>
                <a:cs typeface="Trebuchet MS"/>
              </a:rPr>
              <a:t> </a:t>
            </a:r>
            <a:r>
              <a:rPr sz="1800" b="1" spc="75" dirty="0">
                <a:latin typeface="Trebuchet MS"/>
                <a:cs typeface="Trebuchet MS"/>
              </a:rPr>
              <a:t>getirdi</a:t>
            </a:r>
            <a:r>
              <a:rPr sz="1800" b="1" spc="75" dirty="0">
                <a:latin typeface="Calibri"/>
                <a:cs typeface="Calibri"/>
              </a:rPr>
              <a:t>ğ</a:t>
            </a:r>
            <a:r>
              <a:rPr sz="1800" b="1" spc="75" dirty="0">
                <a:latin typeface="Trebuchet MS"/>
                <a:cs typeface="Trebuchet MS"/>
              </a:rPr>
              <a:t>i</a:t>
            </a:r>
            <a:r>
              <a:rPr sz="1800" b="1" spc="-50" dirty="0">
                <a:latin typeface="Trebuchet MS"/>
                <a:cs typeface="Trebuchet MS"/>
              </a:rPr>
              <a:t> </a:t>
            </a:r>
            <a:r>
              <a:rPr sz="1800" b="1" spc="55" dirty="0">
                <a:latin typeface="Trebuchet MS"/>
                <a:cs typeface="Trebuchet MS"/>
              </a:rPr>
              <a:t>her</a:t>
            </a:r>
            <a:r>
              <a:rPr sz="1800" b="1" dirty="0">
                <a:latin typeface="Trebuchet MS"/>
                <a:cs typeface="Trebuchet MS"/>
              </a:rPr>
              <a:t> </a:t>
            </a:r>
            <a:r>
              <a:rPr sz="1800" b="1" spc="80" dirty="0">
                <a:latin typeface="Trebuchet MS"/>
                <a:cs typeface="Trebuchet MS"/>
              </a:rPr>
              <a:t>öneride</a:t>
            </a:r>
            <a:r>
              <a:rPr sz="1800" b="1" spc="-50" dirty="0">
                <a:latin typeface="Trebuchet MS"/>
                <a:cs typeface="Trebuchet MS"/>
              </a:rPr>
              <a:t> </a:t>
            </a:r>
            <a:r>
              <a:rPr sz="1800" b="1" spc="85" dirty="0">
                <a:latin typeface="Trebuchet MS"/>
                <a:cs typeface="Trebuchet MS"/>
              </a:rPr>
              <a:t>bir </a:t>
            </a:r>
            <a:r>
              <a:rPr sz="1800" b="1" spc="-530" dirty="0">
                <a:latin typeface="Trebuchet MS"/>
                <a:cs typeface="Trebuchet MS"/>
              </a:rPr>
              <a:t> </a:t>
            </a:r>
            <a:r>
              <a:rPr sz="1800" b="1" spc="85" dirty="0">
                <a:latin typeface="Trebuchet MS"/>
                <a:cs typeface="Trebuchet MS"/>
              </a:rPr>
              <a:t>hata</a:t>
            </a:r>
            <a:r>
              <a:rPr sz="1800" b="1" dirty="0">
                <a:latin typeface="Trebuchet MS"/>
                <a:cs typeface="Trebuchet MS"/>
              </a:rPr>
              <a:t> </a:t>
            </a:r>
            <a:r>
              <a:rPr sz="1800" b="1" spc="114" dirty="0">
                <a:latin typeface="Trebuchet MS"/>
                <a:cs typeface="Trebuchet MS"/>
              </a:rPr>
              <a:t>bulmaya</a:t>
            </a:r>
            <a:endParaRPr sz="1800">
              <a:latin typeface="Trebuchet MS"/>
              <a:cs typeface="Trebuchet MS"/>
            </a:endParaRPr>
          </a:p>
          <a:p>
            <a:pPr marL="90805">
              <a:lnSpc>
                <a:spcPts val="2090"/>
              </a:lnSpc>
            </a:pPr>
            <a:r>
              <a:rPr sz="1800" b="1" spc="55" dirty="0">
                <a:latin typeface="Trebuchet MS"/>
                <a:cs typeface="Trebuchet MS"/>
              </a:rPr>
              <a:t>çalı</a:t>
            </a:r>
            <a:r>
              <a:rPr sz="1800" b="1" spc="55" dirty="0">
                <a:latin typeface="Calibri"/>
                <a:cs typeface="Calibri"/>
              </a:rPr>
              <a:t>ş</a:t>
            </a:r>
            <a:r>
              <a:rPr sz="1800" b="1" spc="55" dirty="0">
                <a:latin typeface="Trebuchet MS"/>
                <a:cs typeface="Trebuchet MS"/>
              </a:rPr>
              <a:t>mayın.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87140" y="3217164"/>
            <a:ext cx="2786380" cy="2585085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2075" marR="433705">
              <a:lnSpc>
                <a:spcPct val="100000"/>
              </a:lnSpc>
              <a:spcBef>
                <a:spcPts val="325"/>
              </a:spcBef>
            </a:pPr>
            <a:r>
              <a:rPr sz="1800" b="1" spc="50" dirty="0">
                <a:solidFill>
                  <a:srgbClr val="00AF50"/>
                </a:solidFill>
                <a:latin typeface="Trebuchet MS"/>
                <a:cs typeface="Trebuchet MS"/>
              </a:rPr>
              <a:t>Gerçekten </a:t>
            </a:r>
            <a:r>
              <a:rPr sz="1800" b="1" spc="45" dirty="0">
                <a:solidFill>
                  <a:srgbClr val="00AF50"/>
                </a:solidFill>
                <a:latin typeface="Trebuchet MS"/>
                <a:cs typeface="Trebuchet MS"/>
              </a:rPr>
              <a:t>dinleme. </a:t>
            </a:r>
            <a:r>
              <a:rPr sz="1800" b="1" spc="-530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800" b="1" spc="70" dirty="0">
                <a:latin typeface="Trebuchet MS"/>
                <a:cs typeface="Trebuchet MS"/>
              </a:rPr>
              <a:t>Di</a:t>
            </a:r>
            <a:r>
              <a:rPr sz="1800" b="1" spc="70" dirty="0">
                <a:latin typeface="Calibri"/>
                <a:cs typeface="Calibri"/>
              </a:rPr>
              <a:t>ğ</a:t>
            </a:r>
            <a:r>
              <a:rPr sz="1800" b="1" spc="70" dirty="0">
                <a:latin typeface="Trebuchet MS"/>
                <a:cs typeface="Trebuchet MS"/>
              </a:rPr>
              <a:t>er </a:t>
            </a:r>
            <a:r>
              <a:rPr sz="1800" b="1" spc="80" dirty="0">
                <a:latin typeface="Trebuchet MS"/>
                <a:cs typeface="Trebuchet MS"/>
              </a:rPr>
              <a:t>ki</a:t>
            </a:r>
            <a:r>
              <a:rPr sz="1800" b="1" spc="80" dirty="0">
                <a:latin typeface="Calibri"/>
                <a:cs typeface="Calibri"/>
              </a:rPr>
              <a:t>ş</a:t>
            </a:r>
            <a:r>
              <a:rPr sz="1800" b="1" spc="80" dirty="0">
                <a:latin typeface="Trebuchet MS"/>
                <a:cs typeface="Trebuchet MS"/>
              </a:rPr>
              <a:t>inin </a:t>
            </a:r>
            <a:r>
              <a:rPr sz="1800" b="1" spc="90" dirty="0">
                <a:latin typeface="Trebuchet MS"/>
                <a:cs typeface="Trebuchet MS"/>
              </a:rPr>
              <a:t>bakı</a:t>
            </a:r>
            <a:r>
              <a:rPr sz="1800" b="1" spc="90" dirty="0">
                <a:latin typeface="Calibri"/>
                <a:cs typeface="Calibri"/>
              </a:rPr>
              <a:t>ş </a:t>
            </a:r>
            <a:r>
              <a:rPr sz="1800" b="1" spc="95" dirty="0">
                <a:latin typeface="Calibri"/>
                <a:cs typeface="Calibri"/>
              </a:rPr>
              <a:t> </a:t>
            </a:r>
            <a:r>
              <a:rPr sz="1800" b="1" spc="90" dirty="0">
                <a:latin typeface="Trebuchet MS"/>
                <a:cs typeface="Trebuchet MS"/>
              </a:rPr>
              <a:t>açısını</a:t>
            </a:r>
            <a:r>
              <a:rPr sz="1800" b="1" dirty="0">
                <a:latin typeface="Trebuchet MS"/>
                <a:cs typeface="Trebuchet MS"/>
              </a:rPr>
              <a:t> </a:t>
            </a:r>
            <a:r>
              <a:rPr sz="1800" b="1" spc="110" dirty="0">
                <a:latin typeface="Trebuchet MS"/>
                <a:cs typeface="Trebuchet MS"/>
              </a:rPr>
              <a:t>anlamaya</a:t>
            </a:r>
            <a:endParaRPr sz="1800">
              <a:latin typeface="Trebuchet MS"/>
              <a:cs typeface="Trebuchet MS"/>
            </a:endParaRPr>
          </a:p>
          <a:p>
            <a:pPr marL="92075" marR="89535">
              <a:lnSpc>
                <a:spcPts val="2160"/>
              </a:lnSpc>
            </a:pPr>
            <a:r>
              <a:rPr sz="1800" b="1" spc="25" dirty="0">
                <a:latin typeface="Trebuchet MS"/>
                <a:cs typeface="Trebuchet MS"/>
              </a:rPr>
              <a:t>çalı</a:t>
            </a:r>
            <a:r>
              <a:rPr sz="1800" b="1" spc="25" dirty="0">
                <a:latin typeface="Calibri"/>
                <a:cs typeface="Calibri"/>
              </a:rPr>
              <a:t>ş</a:t>
            </a:r>
            <a:r>
              <a:rPr sz="1800" b="1" spc="25" dirty="0">
                <a:latin typeface="Trebuchet MS"/>
                <a:cs typeface="Trebuchet MS"/>
              </a:rPr>
              <a:t>ın.</a:t>
            </a:r>
            <a:r>
              <a:rPr sz="1800" b="1" spc="-5" dirty="0">
                <a:latin typeface="Trebuchet MS"/>
                <a:cs typeface="Trebuchet MS"/>
              </a:rPr>
              <a:t> </a:t>
            </a:r>
            <a:r>
              <a:rPr sz="1800" b="1" spc="150" dirty="0">
                <a:latin typeface="Trebuchet MS"/>
                <a:cs typeface="Trebuchet MS"/>
              </a:rPr>
              <a:t>Onun</a:t>
            </a:r>
            <a:r>
              <a:rPr sz="1800" b="1" spc="-15" dirty="0">
                <a:latin typeface="Trebuchet MS"/>
                <a:cs typeface="Trebuchet MS"/>
              </a:rPr>
              <a:t> </a:t>
            </a:r>
            <a:r>
              <a:rPr sz="1800" b="1" spc="85" dirty="0">
                <a:latin typeface="Trebuchet MS"/>
                <a:cs typeface="Trebuchet MS"/>
              </a:rPr>
              <a:t>söyledi</a:t>
            </a:r>
            <a:r>
              <a:rPr sz="1800" b="1" spc="85" dirty="0">
                <a:latin typeface="Calibri"/>
                <a:cs typeface="Calibri"/>
              </a:rPr>
              <a:t>ğ</a:t>
            </a:r>
            <a:r>
              <a:rPr sz="1800" b="1" spc="85" dirty="0">
                <a:latin typeface="Trebuchet MS"/>
                <a:cs typeface="Trebuchet MS"/>
              </a:rPr>
              <a:t>i </a:t>
            </a:r>
            <a:r>
              <a:rPr sz="1800" b="1" spc="-525" dirty="0">
                <a:latin typeface="Trebuchet MS"/>
                <a:cs typeface="Trebuchet MS"/>
              </a:rPr>
              <a:t> </a:t>
            </a:r>
            <a:r>
              <a:rPr sz="1800" b="1" spc="55" dirty="0">
                <a:latin typeface="Trebuchet MS"/>
                <a:cs typeface="Trebuchet MS"/>
              </a:rPr>
              <a:t>her </a:t>
            </a:r>
            <a:r>
              <a:rPr sz="1800" b="1" spc="25" dirty="0">
                <a:latin typeface="Calibri"/>
                <a:cs typeface="Calibri"/>
              </a:rPr>
              <a:t>ş</a:t>
            </a:r>
            <a:r>
              <a:rPr sz="1800" b="1" spc="25" dirty="0">
                <a:latin typeface="Trebuchet MS"/>
                <a:cs typeface="Trebuchet MS"/>
              </a:rPr>
              <a:t>eye </a:t>
            </a:r>
            <a:r>
              <a:rPr sz="1800" b="1" spc="100" dirty="0">
                <a:latin typeface="Trebuchet MS"/>
                <a:cs typeface="Trebuchet MS"/>
              </a:rPr>
              <a:t>katılmak </a:t>
            </a:r>
            <a:r>
              <a:rPr sz="1800" b="1" spc="105" dirty="0">
                <a:latin typeface="Trebuchet MS"/>
                <a:cs typeface="Trebuchet MS"/>
              </a:rPr>
              <a:t> </a:t>
            </a:r>
            <a:r>
              <a:rPr sz="1800" b="1" spc="114" dirty="0">
                <a:latin typeface="Trebuchet MS"/>
                <a:cs typeface="Trebuchet MS"/>
              </a:rPr>
              <a:t>zorunda</a:t>
            </a:r>
            <a:r>
              <a:rPr sz="1800" b="1" spc="-30" dirty="0">
                <a:latin typeface="Trebuchet MS"/>
                <a:cs typeface="Trebuchet MS"/>
              </a:rPr>
              <a:t> </a:t>
            </a:r>
            <a:r>
              <a:rPr sz="1800" b="1" spc="55" dirty="0">
                <a:latin typeface="Trebuchet MS"/>
                <a:cs typeface="Trebuchet MS"/>
              </a:rPr>
              <a:t>de</a:t>
            </a:r>
            <a:r>
              <a:rPr sz="1800" b="1" spc="55" dirty="0">
                <a:latin typeface="Calibri"/>
                <a:cs typeface="Calibri"/>
              </a:rPr>
              <a:t>ğ</a:t>
            </a:r>
            <a:r>
              <a:rPr sz="1800" b="1" spc="55" dirty="0">
                <a:latin typeface="Trebuchet MS"/>
                <a:cs typeface="Trebuchet MS"/>
              </a:rPr>
              <a:t>ilsiniz,</a:t>
            </a:r>
            <a:endParaRPr sz="1800">
              <a:latin typeface="Trebuchet MS"/>
              <a:cs typeface="Trebuchet MS"/>
            </a:endParaRPr>
          </a:p>
          <a:p>
            <a:pPr marL="92075" marR="184150">
              <a:lnSpc>
                <a:spcPct val="100000"/>
              </a:lnSpc>
              <a:spcBef>
                <a:spcPts val="5"/>
              </a:spcBef>
            </a:pPr>
            <a:r>
              <a:rPr sz="1800" b="1" spc="95" dirty="0">
                <a:latin typeface="Trebuchet MS"/>
                <a:cs typeface="Trebuchet MS"/>
              </a:rPr>
              <a:t>ancak </a:t>
            </a:r>
            <a:r>
              <a:rPr sz="1800" b="1" spc="120" dirty="0">
                <a:latin typeface="Trebuchet MS"/>
                <a:cs typeface="Trebuchet MS"/>
              </a:rPr>
              <a:t>anlamak </a:t>
            </a:r>
            <a:r>
              <a:rPr sz="1800" b="1" spc="60" dirty="0">
                <a:latin typeface="Trebuchet MS"/>
                <a:cs typeface="Trebuchet MS"/>
              </a:rPr>
              <a:t>için </a:t>
            </a:r>
            <a:r>
              <a:rPr sz="1800" b="1" spc="65" dirty="0">
                <a:latin typeface="Trebuchet MS"/>
                <a:cs typeface="Trebuchet MS"/>
              </a:rPr>
              <a:t> </a:t>
            </a:r>
            <a:r>
              <a:rPr sz="1800" b="1" spc="85" dirty="0">
                <a:latin typeface="Trebuchet MS"/>
                <a:cs typeface="Trebuchet MS"/>
              </a:rPr>
              <a:t>çaba</a:t>
            </a:r>
            <a:r>
              <a:rPr sz="1800" b="1" spc="45" dirty="0">
                <a:latin typeface="Trebuchet MS"/>
                <a:cs typeface="Trebuchet MS"/>
              </a:rPr>
              <a:t> </a:t>
            </a:r>
            <a:r>
              <a:rPr sz="1800" b="1" spc="85" dirty="0">
                <a:latin typeface="Trebuchet MS"/>
                <a:cs typeface="Trebuchet MS"/>
              </a:rPr>
              <a:t>göstermelisiniz.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8140" y="4930140"/>
            <a:ext cx="3072765" cy="3139440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90805" marR="932180">
              <a:lnSpc>
                <a:spcPct val="103299"/>
              </a:lnSpc>
              <a:spcBef>
                <a:spcPts val="200"/>
              </a:spcBef>
            </a:pPr>
            <a:r>
              <a:rPr sz="1800" b="1" spc="70" dirty="0">
                <a:solidFill>
                  <a:srgbClr val="FF0000"/>
                </a:solidFill>
                <a:latin typeface="Trebuchet MS"/>
                <a:cs typeface="Trebuchet MS"/>
              </a:rPr>
              <a:t>Kar</a:t>
            </a:r>
            <a:r>
              <a:rPr sz="1800" b="1" spc="70" dirty="0">
                <a:solidFill>
                  <a:srgbClr val="FF0000"/>
                </a:solidFill>
                <a:latin typeface="Calibri"/>
                <a:cs typeface="Calibri"/>
              </a:rPr>
              <a:t>ş</a:t>
            </a:r>
            <a:r>
              <a:rPr sz="1800" b="1" spc="70" dirty="0">
                <a:solidFill>
                  <a:srgbClr val="FF0000"/>
                </a:solidFill>
                <a:latin typeface="Trebuchet MS"/>
                <a:cs typeface="Trebuchet MS"/>
              </a:rPr>
              <a:t>ı</a:t>
            </a:r>
            <a:r>
              <a:rPr sz="1800" b="1" spc="-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55" dirty="0">
                <a:solidFill>
                  <a:srgbClr val="FF0000"/>
                </a:solidFill>
                <a:latin typeface="Calibri"/>
                <a:cs typeface="Calibri"/>
              </a:rPr>
              <a:t>ş</a:t>
            </a:r>
            <a:r>
              <a:rPr sz="1800" b="1" spc="55" dirty="0">
                <a:solidFill>
                  <a:srgbClr val="FF0000"/>
                </a:solidFill>
                <a:latin typeface="Trebuchet MS"/>
                <a:cs typeface="Trebuchet MS"/>
              </a:rPr>
              <a:t>ikayetlerde </a:t>
            </a:r>
            <a:r>
              <a:rPr sz="1800" b="1" spc="-5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90" dirty="0">
                <a:solidFill>
                  <a:srgbClr val="FF0000"/>
                </a:solidFill>
                <a:latin typeface="Trebuchet MS"/>
                <a:cs typeface="Trebuchet MS"/>
              </a:rPr>
              <a:t>bulunmak.</a:t>
            </a:r>
            <a:endParaRPr sz="1800">
              <a:latin typeface="Trebuchet MS"/>
              <a:cs typeface="Trebuchet MS"/>
            </a:endParaRPr>
          </a:p>
          <a:p>
            <a:pPr marL="90805">
              <a:lnSpc>
                <a:spcPts val="2090"/>
              </a:lnSpc>
            </a:pPr>
            <a:r>
              <a:rPr sz="1800" b="1" spc="100" dirty="0">
                <a:latin typeface="Trebuchet MS"/>
                <a:cs typeface="Trebuchet MS"/>
              </a:rPr>
              <a:t>Konu</a:t>
            </a:r>
            <a:r>
              <a:rPr sz="1800" b="1" spc="100" dirty="0">
                <a:latin typeface="Calibri"/>
                <a:cs typeface="Calibri"/>
              </a:rPr>
              <a:t>ş</a:t>
            </a:r>
            <a:r>
              <a:rPr sz="1800" b="1" spc="100" dirty="0">
                <a:latin typeface="Trebuchet MS"/>
                <a:cs typeface="Trebuchet MS"/>
              </a:rPr>
              <a:t>macının</a:t>
            </a:r>
            <a:r>
              <a:rPr sz="1800" b="1" spc="-25" dirty="0">
                <a:latin typeface="Trebuchet MS"/>
                <a:cs typeface="Trebuchet MS"/>
              </a:rPr>
              <a:t> </a:t>
            </a:r>
            <a:r>
              <a:rPr sz="1800" b="1" spc="70" dirty="0">
                <a:latin typeface="Trebuchet MS"/>
                <a:cs typeface="Trebuchet MS"/>
              </a:rPr>
              <a:t>yaptı</a:t>
            </a:r>
            <a:r>
              <a:rPr sz="1800" b="1" spc="70" dirty="0">
                <a:latin typeface="Calibri"/>
                <a:cs typeface="Calibri"/>
              </a:rPr>
              <a:t>ğ</a:t>
            </a:r>
            <a:r>
              <a:rPr sz="1800" b="1" spc="70" dirty="0">
                <a:latin typeface="Trebuchet MS"/>
                <a:cs typeface="Trebuchet MS"/>
              </a:rPr>
              <a:t>ı</a:t>
            </a:r>
            <a:endParaRPr sz="1800">
              <a:latin typeface="Trebuchet MS"/>
              <a:cs typeface="Trebuchet MS"/>
            </a:endParaRPr>
          </a:p>
          <a:p>
            <a:pPr marL="90805">
              <a:lnSpc>
                <a:spcPct val="100000"/>
              </a:lnSpc>
            </a:pPr>
            <a:r>
              <a:rPr sz="1800" b="1" spc="50" dirty="0">
                <a:latin typeface="Calibri"/>
                <a:cs typeface="Calibri"/>
              </a:rPr>
              <a:t>ş</a:t>
            </a:r>
            <a:r>
              <a:rPr sz="1800" b="1" spc="50" dirty="0">
                <a:latin typeface="Trebuchet MS"/>
                <a:cs typeface="Trebuchet MS"/>
              </a:rPr>
              <a:t>ikayetlere</a:t>
            </a:r>
            <a:r>
              <a:rPr sz="1800" b="1" spc="-50" dirty="0">
                <a:latin typeface="Trebuchet MS"/>
                <a:cs typeface="Trebuchet MS"/>
              </a:rPr>
              <a:t> </a:t>
            </a:r>
            <a:r>
              <a:rPr sz="1800" b="1" spc="90" dirty="0">
                <a:latin typeface="Trebuchet MS"/>
                <a:cs typeface="Trebuchet MS"/>
              </a:rPr>
              <a:t>kendi</a:t>
            </a:r>
            <a:endParaRPr sz="1800">
              <a:latin typeface="Trebuchet MS"/>
              <a:cs typeface="Trebuchet MS"/>
            </a:endParaRPr>
          </a:p>
          <a:p>
            <a:pPr marL="90805">
              <a:lnSpc>
                <a:spcPct val="100000"/>
              </a:lnSpc>
            </a:pPr>
            <a:r>
              <a:rPr sz="1800" b="1" spc="60" dirty="0">
                <a:latin typeface="Calibri"/>
                <a:cs typeface="Calibri"/>
              </a:rPr>
              <a:t>ş</a:t>
            </a:r>
            <a:r>
              <a:rPr sz="1800" b="1" spc="60" dirty="0">
                <a:latin typeface="Trebuchet MS"/>
                <a:cs typeface="Trebuchet MS"/>
              </a:rPr>
              <a:t>ikayetlerinizle</a:t>
            </a:r>
            <a:r>
              <a:rPr sz="1800" b="1" spc="-70" dirty="0">
                <a:latin typeface="Trebuchet MS"/>
                <a:cs typeface="Trebuchet MS"/>
              </a:rPr>
              <a:t> </a:t>
            </a:r>
            <a:r>
              <a:rPr sz="1800" b="1" spc="75" dirty="0">
                <a:latin typeface="Trebuchet MS"/>
                <a:cs typeface="Trebuchet MS"/>
              </a:rPr>
              <a:t>yanıt</a:t>
            </a:r>
            <a:endParaRPr sz="1800">
              <a:latin typeface="Trebuchet MS"/>
              <a:cs typeface="Trebuchet MS"/>
            </a:endParaRPr>
          </a:p>
          <a:p>
            <a:pPr marL="90805" marR="217804">
              <a:lnSpc>
                <a:spcPct val="100000"/>
              </a:lnSpc>
              <a:spcBef>
                <a:spcPts val="75"/>
              </a:spcBef>
            </a:pPr>
            <a:r>
              <a:rPr sz="1800" b="1" spc="50" dirty="0">
                <a:latin typeface="Trebuchet MS"/>
                <a:cs typeface="Trebuchet MS"/>
              </a:rPr>
              <a:t>vermeyin. </a:t>
            </a:r>
            <a:r>
              <a:rPr sz="1800" b="1" spc="55" dirty="0">
                <a:latin typeface="Trebuchet MS"/>
                <a:cs typeface="Trebuchet MS"/>
              </a:rPr>
              <a:t> </a:t>
            </a:r>
            <a:r>
              <a:rPr sz="1800" b="1" spc="60" dirty="0">
                <a:latin typeface="Trebuchet MS"/>
                <a:cs typeface="Trebuchet MS"/>
              </a:rPr>
              <a:t>Söyleyece</a:t>
            </a:r>
            <a:r>
              <a:rPr sz="1800" b="1" spc="60" dirty="0">
                <a:latin typeface="Calibri"/>
                <a:cs typeface="Calibri"/>
              </a:rPr>
              <a:t>ğ</a:t>
            </a:r>
            <a:r>
              <a:rPr sz="1800" b="1" spc="60" dirty="0">
                <a:latin typeface="Trebuchet MS"/>
                <a:cs typeface="Trebuchet MS"/>
              </a:rPr>
              <a:t>iniz </a:t>
            </a:r>
            <a:r>
              <a:rPr sz="1800" b="1" spc="35" dirty="0">
                <a:latin typeface="Calibri"/>
                <a:cs typeface="Calibri"/>
              </a:rPr>
              <a:t>ş</a:t>
            </a:r>
            <a:r>
              <a:rPr sz="1800" b="1" spc="35" dirty="0">
                <a:latin typeface="Trebuchet MS"/>
                <a:cs typeface="Trebuchet MS"/>
              </a:rPr>
              <a:t>eylere </a:t>
            </a:r>
            <a:r>
              <a:rPr sz="1800" b="1" spc="40" dirty="0">
                <a:latin typeface="Trebuchet MS"/>
                <a:cs typeface="Trebuchet MS"/>
              </a:rPr>
              <a:t> </a:t>
            </a:r>
            <a:r>
              <a:rPr sz="1800" b="1" spc="100" dirty="0">
                <a:latin typeface="Trebuchet MS"/>
                <a:cs typeface="Trebuchet MS"/>
              </a:rPr>
              <a:t>dikkat </a:t>
            </a:r>
            <a:r>
              <a:rPr sz="1800" b="1" spc="15" dirty="0">
                <a:latin typeface="Trebuchet MS"/>
                <a:cs typeface="Trebuchet MS"/>
              </a:rPr>
              <a:t>ederek, </a:t>
            </a:r>
            <a:r>
              <a:rPr sz="1800" b="1" spc="20" dirty="0">
                <a:latin typeface="Trebuchet MS"/>
                <a:cs typeface="Trebuchet MS"/>
              </a:rPr>
              <a:t> </a:t>
            </a:r>
            <a:r>
              <a:rPr sz="1800" b="1" spc="105" dirty="0">
                <a:latin typeface="Trebuchet MS"/>
                <a:cs typeface="Trebuchet MS"/>
              </a:rPr>
              <a:t>konu</a:t>
            </a:r>
            <a:r>
              <a:rPr sz="1800" b="1" spc="105" dirty="0">
                <a:latin typeface="Calibri"/>
                <a:cs typeface="Calibri"/>
              </a:rPr>
              <a:t>ş</a:t>
            </a:r>
            <a:r>
              <a:rPr sz="1800" b="1" spc="105" dirty="0">
                <a:latin typeface="Trebuchet MS"/>
                <a:cs typeface="Trebuchet MS"/>
              </a:rPr>
              <a:t>makta </a:t>
            </a:r>
            <a:r>
              <a:rPr sz="1800" b="1" spc="110" dirty="0">
                <a:latin typeface="Trebuchet MS"/>
                <a:cs typeface="Trebuchet MS"/>
              </a:rPr>
              <a:t>oldu</a:t>
            </a:r>
            <a:r>
              <a:rPr sz="1800" b="1" spc="110" dirty="0">
                <a:latin typeface="Calibri"/>
                <a:cs typeface="Calibri"/>
              </a:rPr>
              <a:t>ğ</a:t>
            </a:r>
            <a:r>
              <a:rPr sz="1800" b="1" spc="110" dirty="0">
                <a:latin typeface="Trebuchet MS"/>
                <a:cs typeface="Trebuchet MS"/>
              </a:rPr>
              <a:t>unuz </a:t>
            </a:r>
            <a:r>
              <a:rPr sz="1800" b="1" spc="-530" dirty="0">
                <a:latin typeface="Trebuchet MS"/>
                <a:cs typeface="Trebuchet MS"/>
              </a:rPr>
              <a:t> </a:t>
            </a:r>
            <a:r>
              <a:rPr sz="1800" b="1" spc="65" dirty="0">
                <a:latin typeface="Trebuchet MS"/>
                <a:cs typeface="Trebuchet MS"/>
              </a:rPr>
              <a:t>ki</a:t>
            </a:r>
            <a:r>
              <a:rPr sz="1800" b="1" spc="65" dirty="0">
                <a:latin typeface="Calibri"/>
                <a:cs typeface="Calibri"/>
              </a:rPr>
              <a:t>ş</a:t>
            </a:r>
            <a:r>
              <a:rPr sz="1800" b="1" spc="65" dirty="0">
                <a:latin typeface="Trebuchet MS"/>
                <a:cs typeface="Trebuchet MS"/>
              </a:rPr>
              <a:t>iyi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spc="70" dirty="0">
                <a:latin typeface="Trebuchet MS"/>
                <a:cs typeface="Trebuchet MS"/>
              </a:rPr>
              <a:t>bilerek</a:t>
            </a:r>
            <a:r>
              <a:rPr sz="1800" b="1" spc="-45" dirty="0">
                <a:latin typeface="Trebuchet MS"/>
                <a:cs typeface="Trebuchet MS"/>
              </a:rPr>
              <a:t> </a:t>
            </a:r>
            <a:r>
              <a:rPr sz="1800" b="1" spc="105" dirty="0">
                <a:latin typeface="Trebuchet MS"/>
                <a:cs typeface="Trebuchet MS"/>
              </a:rPr>
              <a:t>kırmaktan </a:t>
            </a:r>
            <a:r>
              <a:rPr sz="1800" b="1" spc="-530" dirty="0">
                <a:latin typeface="Trebuchet MS"/>
                <a:cs typeface="Trebuchet MS"/>
              </a:rPr>
              <a:t> </a:t>
            </a:r>
            <a:r>
              <a:rPr sz="1800" b="1" spc="50" dirty="0">
                <a:latin typeface="Trebuchet MS"/>
                <a:cs typeface="Trebuchet MS"/>
              </a:rPr>
              <a:t>kaçının.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87140" y="6073140"/>
            <a:ext cx="2786380" cy="2033270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2075" marR="260350">
              <a:lnSpc>
                <a:spcPct val="100000"/>
              </a:lnSpc>
              <a:spcBef>
                <a:spcPts val="275"/>
              </a:spcBef>
            </a:pPr>
            <a:r>
              <a:rPr sz="1800" b="1" spc="120" dirty="0">
                <a:solidFill>
                  <a:srgbClr val="00AF50"/>
                </a:solidFill>
                <a:latin typeface="Trebuchet MS"/>
                <a:cs typeface="Trebuchet MS"/>
              </a:rPr>
              <a:t>Gündem</a:t>
            </a:r>
            <a:r>
              <a:rPr sz="1800" b="1" spc="-50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800" b="1" spc="70" dirty="0">
                <a:solidFill>
                  <a:srgbClr val="00AF50"/>
                </a:solidFill>
                <a:latin typeface="Trebuchet MS"/>
                <a:cs typeface="Trebuchet MS"/>
              </a:rPr>
              <a:t>olu</a:t>
            </a:r>
            <a:r>
              <a:rPr sz="1800" b="1" spc="70" dirty="0">
                <a:solidFill>
                  <a:srgbClr val="00AF50"/>
                </a:solidFill>
                <a:latin typeface="Calibri"/>
                <a:cs typeface="Calibri"/>
              </a:rPr>
              <a:t>ş</a:t>
            </a:r>
            <a:r>
              <a:rPr sz="1800" b="1" spc="70" dirty="0">
                <a:solidFill>
                  <a:srgbClr val="00AF50"/>
                </a:solidFill>
                <a:latin typeface="Trebuchet MS"/>
                <a:cs typeface="Trebuchet MS"/>
              </a:rPr>
              <a:t>turmak. </a:t>
            </a:r>
            <a:r>
              <a:rPr sz="1800" b="1" spc="-530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800" b="1" spc="60" dirty="0">
                <a:latin typeface="Trebuchet MS"/>
                <a:cs typeface="Trebuchet MS"/>
              </a:rPr>
              <a:t>Bir </a:t>
            </a:r>
            <a:r>
              <a:rPr sz="1800" b="1" spc="120" dirty="0">
                <a:latin typeface="Trebuchet MS"/>
                <a:cs typeface="Trebuchet MS"/>
              </a:rPr>
              <a:t>konu</a:t>
            </a:r>
            <a:r>
              <a:rPr sz="1800" b="1" spc="120" dirty="0">
                <a:latin typeface="Calibri"/>
                <a:cs typeface="Calibri"/>
              </a:rPr>
              <a:t>ş</a:t>
            </a:r>
            <a:r>
              <a:rPr sz="1800" b="1" spc="120" dirty="0">
                <a:latin typeface="Trebuchet MS"/>
                <a:cs typeface="Trebuchet MS"/>
              </a:rPr>
              <a:t>mada </a:t>
            </a:r>
            <a:r>
              <a:rPr sz="1800" b="1" spc="125" dirty="0">
                <a:latin typeface="Trebuchet MS"/>
                <a:cs typeface="Trebuchet MS"/>
              </a:rPr>
              <a:t> </a:t>
            </a:r>
            <a:r>
              <a:rPr sz="1800" b="1" spc="130" dirty="0">
                <a:latin typeface="Trebuchet MS"/>
                <a:cs typeface="Trebuchet MS"/>
              </a:rPr>
              <a:t>gündeme </a:t>
            </a:r>
            <a:r>
              <a:rPr sz="1800" b="1" spc="90" dirty="0">
                <a:latin typeface="Trebuchet MS"/>
                <a:cs typeface="Trebuchet MS"/>
              </a:rPr>
              <a:t>gelen </a:t>
            </a:r>
            <a:r>
              <a:rPr sz="1800" b="1" spc="95" dirty="0">
                <a:latin typeface="Trebuchet MS"/>
                <a:cs typeface="Trebuchet MS"/>
              </a:rPr>
              <a:t> </a:t>
            </a:r>
            <a:r>
              <a:rPr sz="1800" b="1" spc="55" dirty="0">
                <a:latin typeface="Calibri"/>
                <a:cs typeface="Calibri"/>
              </a:rPr>
              <a:t>ş</a:t>
            </a:r>
            <a:r>
              <a:rPr sz="1800" b="1" spc="55" dirty="0">
                <a:latin typeface="Trebuchet MS"/>
                <a:cs typeface="Trebuchet MS"/>
              </a:rPr>
              <a:t>ikayetlerin </a:t>
            </a:r>
            <a:r>
              <a:rPr sz="1800" b="1" spc="85" dirty="0">
                <a:latin typeface="Trebuchet MS"/>
                <a:cs typeface="Trebuchet MS"/>
              </a:rPr>
              <a:t>bir </a:t>
            </a:r>
            <a:r>
              <a:rPr sz="1800" b="1" spc="90" dirty="0">
                <a:latin typeface="Trebuchet MS"/>
                <a:cs typeface="Trebuchet MS"/>
              </a:rPr>
              <a:t> listesini </a:t>
            </a:r>
            <a:r>
              <a:rPr sz="1800" b="1" spc="100" dirty="0">
                <a:latin typeface="Trebuchet MS"/>
                <a:cs typeface="Trebuchet MS"/>
              </a:rPr>
              <a:t>yapın </a:t>
            </a:r>
            <a:r>
              <a:rPr sz="1800" b="1" spc="70" dirty="0">
                <a:latin typeface="Trebuchet MS"/>
                <a:cs typeface="Trebuchet MS"/>
              </a:rPr>
              <a:t>ve </a:t>
            </a:r>
            <a:r>
              <a:rPr sz="1800" b="1" spc="85" dirty="0">
                <a:latin typeface="Trebuchet MS"/>
                <a:cs typeface="Trebuchet MS"/>
              </a:rPr>
              <a:t>bir </a:t>
            </a:r>
            <a:r>
              <a:rPr sz="1800" b="1" spc="-530" dirty="0">
                <a:latin typeface="Trebuchet MS"/>
                <a:cs typeface="Trebuchet MS"/>
              </a:rPr>
              <a:t> </a:t>
            </a:r>
            <a:r>
              <a:rPr sz="1800" b="1" spc="75" dirty="0">
                <a:latin typeface="Trebuchet MS"/>
                <a:cs typeface="Trebuchet MS"/>
              </a:rPr>
              <a:t>seferde </a:t>
            </a:r>
            <a:r>
              <a:rPr sz="1800" b="1" spc="85" dirty="0">
                <a:latin typeface="Trebuchet MS"/>
                <a:cs typeface="Trebuchet MS"/>
              </a:rPr>
              <a:t>yalnızca bir </a:t>
            </a:r>
            <a:r>
              <a:rPr sz="1800" b="1" spc="90" dirty="0">
                <a:latin typeface="Trebuchet MS"/>
                <a:cs typeface="Trebuchet MS"/>
              </a:rPr>
              <a:t> </a:t>
            </a:r>
            <a:r>
              <a:rPr sz="1800" b="1" spc="55" dirty="0">
                <a:latin typeface="Calibri"/>
                <a:cs typeface="Calibri"/>
              </a:rPr>
              <a:t>ş</a:t>
            </a:r>
            <a:r>
              <a:rPr sz="1800" b="1" spc="55" dirty="0">
                <a:latin typeface="Trebuchet MS"/>
                <a:cs typeface="Trebuchet MS"/>
              </a:rPr>
              <a:t>ikayeti</a:t>
            </a:r>
            <a:r>
              <a:rPr sz="1800" b="1" spc="10" dirty="0">
                <a:latin typeface="Trebuchet MS"/>
                <a:cs typeface="Trebuchet MS"/>
              </a:rPr>
              <a:t> </a:t>
            </a:r>
            <a:r>
              <a:rPr sz="1800" b="1" spc="25" dirty="0">
                <a:latin typeface="Trebuchet MS"/>
                <a:cs typeface="Trebuchet MS"/>
              </a:rPr>
              <a:t>ele alın.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270" y="1142440"/>
            <a:ext cx="5799455" cy="3319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" algn="ctr">
              <a:lnSpc>
                <a:spcPct val="100000"/>
              </a:lnSpc>
              <a:spcBef>
                <a:spcPts val="100"/>
              </a:spcBef>
            </a:pPr>
            <a:r>
              <a:rPr sz="1800" b="1" spc="90" dirty="0">
                <a:solidFill>
                  <a:srgbClr val="FF0000"/>
                </a:solidFill>
                <a:latin typeface="Trebuchet MS"/>
                <a:cs typeface="Trebuchet MS"/>
              </a:rPr>
              <a:t>ANNE</a:t>
            </a:r>
            <a:r>
              <a:rPr sz="1800" b="1" spc="-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40" dirty="0">
                <a:solidFill>
                  <a:srgbClr val="FF0000"/>
                </a:solidFill>
                <a:latin typeface="Trebuchet MS"/>
                <a:cs typeface="Trebuchet MS"/>
              </a:rPr>
              <a:t>BABA</a:t>
            </a:r>
            <a:r>
              <a:rPr sz="1800" b="1" spc="-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55" dirty="0">
                <a:solidFill>
                  <a:srgbClr val="FF0000"/>
                </a:solidFill>
                <a:latin typeface="Trebuchet MS"/>
                <a:cs typeface="Trebuchet MS"/>
              </a:rPr>
              <a:t>TUTUMLARI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65"/>
              </a:spcBef>
            </a:pPr>
            <a:r>
              <a:rPr sz="1800" b="1" spc="105" dirty="0">
                <a:solidFill>
                  <a:srgbClr val="FF0000"/>
                </a:solidFill>
                <a:latin typeface="Trebuchet MS"/>
                <a:cs typeface="Trebuchet MS"/>
              </a:rPr>
              <a:t>1-AŞIRI</a:t>
            </a:r>
            <a:r>
              <a:rPr sz="1800" b="1" spc="-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65" dirty="0">
                <a:solidFill>
                  <a:srgbClr val="FF0000"/>
                </a:solidFill>
                <a:latin typeface="Trebuchet MS"/>
                <a:cs typeface="Trebuchet MS"/>
              </a:rPr>
              <a:t>KORUYUCU/KOLLAYICI</a:t>
            </a:r>
            <a:r>
              <a:rPr sz="1800" b="1" spc="-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95" dirty="0">
                <a:solidFill>
                  <a:srgbClr val="FF0000"/>
                </a:solidFill>
                <a:latin typeface="Trebuchet MS"/>
                <a:cs typeface="Trebuchet MS"/>
              </a:rPr>
              <a:t>ANNE-BABA</a:t>
            </a:r>
            <a:endParaRPr sz="1800">
              <a:latin typeface="Trebuchet MS"/>
              <a:cs typeface="Trebuchet MS"/>
            </a:endParaRPr>
          </a:p>
          <a:p>
            <a:pPr marL="12700" marR="241300">
              <a:lnSpc>
                <a:spcPct val="100000"/>
              </a:lnSpc>
              <a:spcBef>
                <a:spcPts val="2160"/>
              </a:spcBef>
            </a:pPr>
            <a:r>
              <a:rPr sz="1800" spc="-5" dirty="0">
                <a:latin typeface="Lucida Sans Unicode"/>
                <a:cs typeface="Lucida Sans Unicode"/>
              </a:rPr>
              <a:t>Bu tarz </a:t>
            </a:r>
            <a:r>
              <a:rPr sz="1800" dirty="0">
                <a:latin typeface="Lucida Sans Unicode"/>
                <a:cs typeface="Lucida Sans Unicode"/>
              </a:rPr>
              <a:t>tutumu </a:t>
            </a:r>
            <a:r>
              <a:rPr sz="1800" spc="-5" dirty="0">
                <a:latin typeface="Lucida Sans Unicode"/>
                <a:cs typeface="Lucida Sans Unicode"/>
              </a:rPr>
              <a:t>benimseyen </a:t>
            </a:r>
            <a:r>
              <a:rPr sz="1800" dirty="0">
                <a:latin typeface="Lucida Sans Unicode"/>
                <a:cs typeface="Lucida Sans Unicode"/>
              </a:rPr>
              <a:t>anne-baba sürekli 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çocuğa müdahale eder. Aşırı koruyucu </a:t>
            </a:r>
            <a:r>
              <a:rPr sz="1800" dirty="0">
                <a:latin typeface="Lucida Sans Unicode"/>
                <a:cs typeface="Lucida Sans Unicode"/>
              </a:rPr>
              <a:t>ve verici 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davranışlar söz </a:t>
            </a:r>
            <a:r>
              <a:rPr sz="1800" dirty="0">
                <a:latin typeface="Lucida Sans Unicode"/>
                <a:cs typeface="Lucida Sans Unicode"/>
              </a:rPr>
              <a:t>konusudur. </a:t>
            </a:r>
            <a:r>
              <a:rPr sz="1800" spc="-5" dirty="0">
                <a:latin typeface="Lucida Sans Unicode"/>
                <a:cs typeface="Lucida Sans Unicode"/>
              </a:rPr>
              <a:t>Çocuğa bir bebek gibi </a:t>
            </a:r>
            <a:r>
              <a:rPr sz="1800" spc="-55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davranılır.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Çocuk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anne-baba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tarafından</a:t>
            </a:r>
            <a:r>
              <a:rPr sz="1800" spc="3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‘sen </a:t>
            </a:r>
            <a:r>
              <a:rPr sz="180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Lucida Sans Unicode"/>
                <a:cs typeface="Lucida Sans Unicode"/>
              </a:rPr>
              <a:t>yapamazsın,</a:t>
            </a:r>
            <a:r>
              <a:rPr sz="1800" spc="5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daha</a:t>
            </a:r>
            <a:r>
              <a:rPr sz="1800" spc="1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0000"/>
                </a:solidFill>
                <a:latin typeface="Lucida Sans Unicode"/>
                <a:cs typeface="Lucida Sans Unicode"/>
              </a:rPr>
              <a:t>küçüksün’</a:t>
            </a:r>
            <a:r>
              <a:rPr sz="1800" spc="-3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gibi engellemelerle 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karşılaşır.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Çocuğun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kendini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tanımasını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ve</a:t>
            </a:r>
            <a:endParaRPr sz="1800">
              <a:latin typeface="Lucida Sans Unicode"/>
              <a:cs typeface="Lucida Sans Unicode"/>
            </a:endParaRPr>
          </a:p>
          <a:p>
            <a:pPr marL="12700" marR="5080">
              <a:lnSpc>
                <a:spcPts val="2160"/>
              </a:lnSpc>
              <a:spcBef>
                <a:spcPts val="80"/>
              </a:spcBef>
            </a:pPr>
            <a:r>
              <a:rPr sz="1800" spc="-5" dirty="0">
                <a:latin typeface="Lucida Sans Unicode"/>
                <a:cs typeface="Lucida Sans Unicode"/>
              </a:rPr>
              <a:t>y</a:t>
            </a:r>
            <a:r>
              <a:rPr sz="1800" spc="-15" dirty="0">
                <a:latin typeface="Lucida Sans Unicode"/>
                <a:cs typeface="Lucida Sans Unicode"/>
              </a:rPr>
              <a:t>a</a:t>
            </a:r>
            <a:r>
              <a:rPr sz="1800" spc="-5" dirty="0">
                <a:latin typeface="Lucida Sans Unicode"/>
                <a:cs typeface="Lucida Sans Unicode"/>
              </a:rPr>
              <a:t>p</a:t>
            </a:r>
            <a:r>
              <a:rPr sz="1800" spc="-20" dirty="0">
                <a:latin typeface="Lucida Sans Unicode"/>
                <a:cs typeface="Lucida Sans Unicode"/>
              </a:rPr>
              <a:t>a</a:t>
            </a:r>
            <a:r>
              <a:rPr sz="1800" spc="-5" dirty="0">
                <a:latin typeface="Lucida Sans Unicode"/>
                <a:cs typeface="Lucida Sans Unicode"/>
              </a:rPr>
              <a:t>bi</a:t>
            </a:r>
            <a:r>
              <a:rPr sz="1800" spc="5" dirty="0">
                <a:latin typeface="Lucida Sans Unicode"/>
                <a:cs typeface="Lucida Sans Unicode"/>
              </a:rPr>
              <a:t>l</a:t>
            </a:r>
            <a:r>
              <a:rPr sz="1800" dirty="0">
                <a:latin typeface="Lucida Sans Unicode"/>
                <a:cs typeface="Lucida Sans Unicode"/>
              </a:rPr>
              <a:t>e</a:t>
            </a:r>
            <a:r>
              <a:rPr sz="1800" spc="-10" dirty="0">
                <a:latin typeface="Lucida Sans Unicode"/>
                <a:cs typeface="Lucida Sans Unicode"/>
              </a:rPr>
              <a:t>c</a:t>
            </a:r>
            <a:r>
              <a:rPr sz="1800" dirty="0">
                <a:latin typeface="Lucida Sans Unicode"/>
                <a:cs typeface="Lucida Sans Unicode"/>
              </a:rPr>
              <a:t>e</a:t>
            </a:r>
            <a:r>
              <a:rPr sz="1800" spc="-5" dirty="0">
                <a:latin typeface="Lucida Sans Unicode"/>
                <a:cs typeface="Lucida Sans Unicode"/>
              </a:rPr>
              <a:t>k</a:t>
            </a:r>
            <a:r>
              <a:rPr sz="1800" spc="5" dirty="0">
                <a:latin typeface="Lucida Sans Unicode"/>
                <a:cs typeface="Lucida Sans Unicode"/>
              </a:rPr>
              <a:t>l</a:t>
            </a:r>
            <a:r>
              <a:rPr sz="1800" dirty="0">
                <a:latin typeface="Lucida Sans Unicode"/>
                <a:cs typeface="Lucida Sans Unicode"/>
              </a:rPr>
              <a:t>e</a:t>
            </a:r>
            <a:r>
              <a:rPr sz="1800" spc="5" dirty="0">
                <a:latin typeface="Lucida Sans Unicode"/>
                <a:cs typeface="Lucida Sans Unicode"/>
              </a:rPr>
              <a:t>rin</a:t>
            </a:r>
            <a:r>
              <a:rPr sz="1800" dirty="0">
                <a:latin typeface="Lucida Sans Unicode"/>
                <a:cs typeface="Lucida Sans Unicode"/>
              </a:rPr>
              <a:t>i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5" dirty="0">
                <a:latin typeface="Lucida Sans Unicode"/>
                <a:cs typeface="Lucida Sans Unicode"/>
              </a:rPr>
              <a:t>f</a:t>
            </a:r>
            <a:r>
              <a:rPr sz="1800" spc="-10" dirty="0">
                <a:latin typeface="Lucida Sans Unicode"/>
                <a:cs typeface="Lucida Sans Unicode"/>
              </a:rPr>
              <a:t>a</a:t>
            </a:r>
            <a:r>
              <a:rPr sz="1800" spc="5" dirty="0">
                <a:latin typeface="Lucida Sans Unicode"/>
                <a:cs typeface="Lucida Sans Unicode"/>
              </a:rPr>
              <a:t>r</a:t>
            </a:r>
            <a:r>
              <a:rPr sz="1800" dirty="0">
                <a:latin typeface="Lucida Sans Unicode"/>
                <a:cs typeface="Lucida Sans Unicode"/>
              </a:rPr>
              <a:t>k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etmesi</a:t>
            </a:r>
            <a:r>
              <a:rPr sz="1800" spc="10" dirty="0">
                <a:latin typeface="Lucida Sans Unicode"/>
                <a:cs typeface="Lucida Sans Unicode"/>
              </a:rPr>
              <a:t>n</a:t>
            </a:r>
            <a:r>
              <a:rPr sz="1800" dirty="0">
                <a:latin typeface="Lucida Sans Unicode"/>
                <a:cs typeface="Lucida Sans Unicode"/>
              </a:rPr>
              <a:t>i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900" i="1" spc="-130" dirty="0">
                <a:solidFill>
                  <a:srgbClr val="FF0066"/>
                </a:solidFill>
                <a:latin typeface="Verdana"/>
                <a:cs typeface="Verdana"/>
              </a:rPr>
              <a:t>e</a:t>
            </a:r>
            <a:r>
              <a:rPr sz="1900" i="1" spc="-85" dirty="0">
                <a:solidFill>
                  <a:srgbClr val="FF0066"/>
                </a:solidFill>
                <a:latin typeface="Verdana"/>
                <a:cs typeface="Verdana"/>
              </a:rPr>
              <a:t>n</a:t>
            </a:r>
            <a:r>
              <a:rPr sz="1900" i="1" spc="-100" dirty="0">
                <a:solidFill>
                  <a:srgbClr val="FF0066"/>
                </a:solidFill>
                <a:latin typeface="Verdana"/>
                <a:cs typeface="Verdana"/>
              </a:rPr>
              <a:t>g</a:t>
            </a:r>
            <a:r>
              <a:rPr sz="1900" i="1" spc="-90" dirty="0">
                <a:solidFill>
                  <a:srgbClr val="FF0066"/>
                </a:solidFill>
                <a:latin typeface="Verdana"/>
                <a:cs typeface="Verdana"/>
              </a:rPr>
              <a:t>e</a:t>
            </a:r>
            <a:r>
              <a:rPr sz="1900" i="1" dirty="0">
                <a:solidFill>
                  <a:srgbClr val="FF0066"/>
                </a:solidFill>
                <a:latin typeface="Verdana"/>
                <a:cs typeface="Verdana"/>
              </a:rPr>
              <a:t>ll</a:t>
            </a:r>
            <a:r>
              <a:rPr sz="1900" i="1" spc="-130" dirty="0">
                <a:solidFill>
                  <a:srgbClr val="FF0066"/>
                </a:solidFill>
                <a:latin typeface="Verdana"/>
                <a:cs typeface="Verdana"/>
              </a:rPr>
              <a:t>e</a:t>
            </a:r>
            <a:r>
              <a:rPr sz="1900" i="1" spc="-135" dirty="0">
                <a:solidFill>
                  <a:srgbClr val="FF0066"/>
                </a:solidFill>
                <a:latin typeface="Verdana"/>
                <a:cs typeface="Verdana"/>
              </a:rPr>
              <a:t>ye</a:t>
            </a:r>
            <a:r>
              <a:rPr sz="1900" i="1" spc="-140" dirty="0">
                <a:solidFill>
                  <a:srgbClr val="FF0066"/>
                </a:solidFill>
                <a:latin typeface="Verdana"/>
                <a:cs typeface="Verdana"/>
              </a:rPr>
              <a:t>n </a:t>
            </a:r>
            <a:r>
              <a:rPr sz="1800" spc="-5" dirty="0">
                <a:latin typeface="Lucida Sans Unicode"/>
                <a:cs typeface="Lucida Sans Unicode"/>
              </a:rPr>
              <a:t>bi</a:t>
            </a:r>
            <a:r>
              <a:rPr sz="1800" dirty="0">
                <a:latin typeface="Lucida Sans Unicode"/>
                <a:cs typeface="Lucida Sans Unicode"/>
              </a:rPr>
              <a:t>r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a</a:t>
            </a:r>
            <a:r>
              <a:rPr sz="1800" spc="5" dirty="0">
                <a:latin typeface="Lucida Sans Unicode"/>
                <a:cs typeface="Lucida Sans Unicode"/>
              </a:rPr>
              <a:t>nn</a:t>
            </a:r>
            <a:r>
              <a:rPr sz="1800" spc="10" dirty="0">
                <a:latin typeface="Lucida Sans Unicode"/>
                <a:cs typeface="Lucida Sans Unicode"/>
              </a:rPr>
              <a:t>e</a:t>
            </a:r>
            <a:r>
              <a:rPr sz="1800" dirty="0">
                <a:latin typeface="Lucida Sans Unicode"/>
                <a:cs typeface="Lucida Sans Unicode"/>
              </a:rPr>
              <a:t>-  </a:t>
            </a:r>
            <a:r>
              <a:rPr sz="1800" spc="-10" dirty="0">
                <a:latin typeface="Lucida Sans Unicode"/>
                <a:cs typeface="Lucida Sans Unicode"/>
              </a:rPr>
              <a:t>baba</a:t>
            </a:r>
            <a:r>
              <a:rPr sz="1800" spc="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tutumudur.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1395" y="4786884"/>
            <a:ext cx="5041900" cy="2033270"/>
          </a:xfrm>
          <a:prstGeom prst="rect">
            <a:avLst/>
          </a:prstGeom>
          <a:solidFill>
            <a:srgbClr val="92D050"/>
          </a:solidFill>
          <a:ln w="9144">
            <a:solidFill>
              <a:srgbClr val="000000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5"/>
              </a:spcBef>
            </a:pPr>
            <a:r>
              <a:rPr sz="1800" b="1" spc="80" dirty="0">
                <a:solidFill>
                  <a:srgbClr val="FF0000"/>
                </a:solidFill>
                <a:latin typeface="Trebuchet MS"/>
                <a:cs typeface="Trebuchet MS"/>
              </a:rPr>
              <a:t>Çocuk</a:t>
            </a:r>
            <a:r>
              <a:rPr sz="1800" b="1" spc="-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25" dirty="0">
                <a:solidFill>
                  <a:srgbClr val="FF0000"/>
                </a:solidFill>
                <a:latin typeface="Trebuchet MS"/>
                <a:cs typeface="Trebuchet MS"/>
              </a:rPr>
              <a:t>Üzerindeki</a:t>
            </a:r>
            <a:r>
              <a:rPr sz="1800" b="1" spc="-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Trebuchet MS"/>
                <a:cs typeface="Trebuchet MS"/>
              </a:rPr>
              <a:t>Etkileri</a:t>
            </a:r>
            <a:endParaRPr sz="1800">
              <a:latin typeface="Trebuchet MS"/>
              <a:cs typeface="Trebuchet MS"/>
            </a:endParaRPr>
          </a:p>
          <a:p>
            <a:pPr marL="90170">
              <a:lnSpc>
                <a:spcPct val="100000"/>
              </a:lnSpc>
            </a:pPr>
            <a:r>
              <a:rPr sz="1800" b="1" spc="95" dirty="0">
                <a:latin typeface="Trebuchet MS"/>
                <a:cs typeface="Trebuchet MS"/>
              </a:rPr>
              <a:t>-Aşırı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spc="50" dirty="0">
                <a:latin typeface="Trebuchet MS"/>
                <a:cs typeface="Trebuchet MS"/>
              </a:rPr>
              <a:t>bağımlı,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spc="60" dirty="0">
                <a:latin typeface="Trebuchet MS"/>
                <a:cs typeface="Trebuchet MS"/>
              </a:rPr>
              <a:t>özgüveni</a:t>
            </a:r>
            <a:r>
              <a:rPr sz="1800" b="1" dirty="0">
                <a:latin typeface="Trebuchet MS"/>
                <a:cs typeface="Trebuchet MS"/>
              </a:rPr>
              <a:t> </a:t>
            </a:r>
            <a:r>
              <a:rPr sz="1800" b="1" spc="70" dirty="0">
                <a:latin typeface="Trebuchet MS"/>
                <a:cs typeface="Trebuchet MS"/>
              </a:rPr>
              <a:t>gelişmemiş</a:t>
            </a:r>
            <a:r>
              <a:rPr sz="1800" b="1" spc="-50" dirty="0">
                <a:latin typeface="Trebuchet MS"/>
                <a:cs typeface="Trebuchet MS"/>
              </a:rPr>
              <a:t> </a:t>
            </a:r>
            <a:r>
              <a:rPr sz="1800" b="1" spc="25" dirty="0">
                <a:latin typeface="Trebuchet MS"/>
                <a:cs typeface="Trebuchet MS"/>
              </a:rPr>
              <a:t>bir</a:t>
            </a:r>
            <a:endParaRPr sz="1800">
              <a:latin typeface="Trebuchet MS"/>
              <a:cs typeface="Trebuchet MS"/>
            </a:endParaRPr>
          </a:p>
          <a:p>
            <a:pPr marL="90170">
              <a:lnSpc>
                <a:spcPct val="100000"/>
              </a:lnSpc>
            </a:pPr>
            <a:r>
              <a:rPr sz="1800" b="1" spc="25" dirty="0">
                <a:latin typeface="Trebuchet MS"/>
                <a:cs typeface="Trebuchet MS"/>
              </a:rPr>
              <a:t>yapıya</a:t>
            </a:r>
            <a:r>
              <a:rPr sz="1800" b="1" spc="-45" dirty="0">
                <a:latin typeface="Trebuchet MS"/>
                <a:cs typeface="Trebuchet MS"/>
              </a:rPr>
              <a:t> </a:t>
            </a:r>
            <a:r>
              <a:rPr sz="1800" b="1" spc="70" dirty="0">
                <a:latin typeface="Trebuchet MS"/>
                <a:cs typeface="Trebuchet MS"/>
              </a:rPr>
              <a:t>sahip</a:t>
            </a:r>
            <a:r>
              <a:rPr sz="1800" b="1" spc="-60" dirty="0">
                <a:latin typeface="Trebuchet MS"/>
                <a:cs typeface="Trebuchet MS"/>
              </a:rPr>
              <a:t> </a:t>
            </a:r>
            <a:r>
              <a:rPr sz="1800" b="1" spc="10" dirty="0">
                <a:latin typeface="Trebuchet MS"/>
                <a:cs typeface="Trebuchet MS"/>
              </a:rPr>
              <a:t>olur.</a:t>
            </a:r>
            <a:endParaRPr sz="1800">
              <a:latin typeface="Trebuchet MS"/>
              <a:cs typeface="Trebuchet MS"/>
            </a:endParaRPr>
          </a:p>
          <a:p>
            <a:pPr marL="90170">
              <a:lnSpc>
                <a:spcPct val="100000"/>
              </a:lnSpc>
            </a:pPr>
            <a:r>
              <a:rPr sz="1800" b="1" spc="100" dirty="0">
                <a:latin typeface="Trebuchet MS"/>
                <a:cs typeface="Trebuchet MS"/>
              </a:rPr>
              <a:t>-Sosyal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spc="55" dirty="0">
                <a:latin typeface="Trebuchet MS"/>
                <a:cs typeface="Trebuchet MS"/>
              </a:rPr>
              <a:t>gelişimi</a:t>
            </a:r>
            <a:r>
              <a:rPr sz="1800" b="1" spc="-2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zedelenir.</a:t>
            </a:r>
            <a:endParaRPr sz="1800">
              <a:latin typeface="Trebuchet MS"/>
              <a:cs typeface="Trebuchet MS"/>
            </a:endParaRPr>
          </a:p>
          <a:p>
            <a:pPr marL="90170">
              <a:lnSpc>
                <a:spcPct val="100000"/>
              </a:lnSpc>
            </a:pPr>
            <a:r>
              <a:rPr sz="1800" b="1" spc="75" dirty="0">
                <a:latin typeface="Trebuchet MS"/>
                <a:cs typeface="Trebuchet MS"/>
              </a:rPr>
              <a:t>-Oyunlarda</a:t>
            </a:r>
            <a:r>
              <a:rPr sz="1800" b="1" spc="-25" dirty="0">
                <a:latin typeface="Trebuchet MS"/>
                <a:cs typeface="Trebuchet MS"/>
              </a:rPr>
              <a:t> </a:t>
            </a:r>
            <a:r>
              <a:rPr sz="1800" b="1" spc="-15" dirty="0">
                <a:latin typeface="Trebuchet MS"/>
                <a:cs typeface="Trebuchet MS"/>
              </a:rPr>
              <a:t>yer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spc="40" dirty="0">
                <a:latin typeface="Trebuchet MS"/>
                <a:cs typeface="Trebuchet MS"/>
              </a:rPr>
              <a:t>alabilmek</a:t>
            </a:r>
            <a:r>
              <a:rPr sz="1800" b="1" spc="-45" dirty="0">
                <a:latin typeface="Trebuchet MS"/>
                <a:cs typeface="Trebuchet MS"/>
              </a:rPr>
              <a:t> </a:t>
            </a:r>
            <a:r>
              <a:rPr sz="1800" b="1" spc="20" dirty="0">
                <a:latin typeface="Trebuchet MS"/>
                <a:cs typeface="Trebuchet MS"/>
              </a:rPr>
              <a:t>için</a:t>
            </a:r>
            <a:r>
              <a:rPr sz="1800" b="1" spc="-35" dirty="0">
                <a:latin typeface="Trebuchet MS"/>
                <a:cs typeface="Trebuchet MS"/>
              </a:rPr>
              <a:t> </a:t>
            </a:r>
            <a:r>
              <a:rPr sz="1800" b="1" spc="65" dirty="0">
                <a:latin typeface="Trebuchet MS"/>
                <a:cs typeface="Trebuchet MS"/>
              </a:rPr>
              <a:t>kaba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spc="10" dirty="0">
                <a:latin typeface="Trebuchet MS"/>
                <a:cs typeface="Trebuchet MS"/>
              </a:rPr>
              <a:t>kuvvet</a:t>
            </a:r>
            <a:endParaRPr sz="1800">
              <a:latin typeface="Trebuchet MS"/>
              <a:cs typeface="Trebuchet MS"/>
            </a:endParaRPr>
          </a:p>
          <a:p>
            <a:pPr marL="90170">
              <a:lnSpc>
                <a:spcPct val="100000"/>
              </a:lnSpc>
            </a:pPr>
            <a:r>
              <a:rPr sz="1800" b="1" spc="30" dirty="0">
                <a:latin typeface="Trebuchet MS"/>
                <a:cs typeface="Trebuchet MS"/>
              </a:rPr>
              <a:t>uygular.</a:t>
            </a:r>
            <a:endParaRPr sz="1800">
              <a:latin typeface="Trebuchet MS"/>
              <a:cs typeface="Trebuchet MS"/>
            </a:endParaRPr>
          </a:p>
          <a:p>
            <a:pPr marL="90170">
              <a:lnSpc>
                <a:spcPct val="100000"/>
              </a:lnSpc>
              <a:spcBef>
                <a:spcPts val="5"/>
              </a:spcBef>
            </a:pPr>
            <a:r>
              <a:rPr sz="1800" b="1" spc="125" dirty="0">
                <a:latin typeface="Trebuchet MS"/>
                <a:cs typeface="Trebuchet MS"/>
              </a:rPr>
              <a:t>-Tek</a:t>
            </a:r>
            <a:r>
              <a:rPr sz="1800" b="1" spc="-55" dirty="0">
                <a:latin typeface="Trebuchet MS"/>
                <a:cs typeface="Trebuchet MS"/>
              </a:rPr>
              <a:t> </a:t>
            </a:r>
            <a:r>
              <a:rPr sz="1800" b="1" spc="65" dirty="0">
                <a:latin typeface="Trebuchet MS"/>
                <a:cs typeface="Trebuchet MS"/>
              </a:rPr>
              <a:t>başına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spc="15" dirty="0">
                <a:latin typeface="Trebuchet MS"/>
                <a:cs typeface="Trebuchet MS"/>
              </a:rPr>
              <a:t>kararlar</a:t>
            </a:r>
            <a:r>
              <a:rPr sz="1800" b="1" spc="-55" dirty="0">
                <a:latin typeface="Trebuchet MS"/>
                <a:cs typeface="Trebuchet MS"/>
              </a:rPr>
              <a:t> </a:t>
            </a:r>
            <a:r>
              <a:rPr sz="1800" b="1" spc="40" dirty="0">
                <a:latin typeface="Trebuchet MS"/>
                <a:cs typeface="Trebuchet MS"/>
              </a:rPr>
              <a:t>alamaz.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270" y="1142440"/>
            <a:ext cx="5835650" cy="3319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1800" b="1" spc="90" dirty="0">
                <a:solidFill>
                  <a:srgbClr val="FF0000"/>
                </a:solidFill>
                <a:latin typeface="Trebuchet MS"/>
                <a:cs typeface="Trebuchet MS"/>
              </a:rPr>
              <a:t>ANNE</a:t>
            </a:r>
            <a:r>
              <a:rPr sz="1800" b="1" spc="-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40" dirty="0">
                <a:solidFill>
                  <a:srgbClr val="FF0000"/>
                </a:solidFill>
                <a:latin typeface="Trebuchet MS"/>
                <a:cs typeface="Trebuchet MS"/>
              </a:rPr>
              <a:t>BABA</a:t>
            </a:r>
            <a:r>
              <a:rPr sz="1800" b="1" spc="-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55" dirty="0">
                <a:solidFill>
                  <a:srgbClr val="FF0000"/>
                </a:solidFill>
                <a:latin typeface="Trebuchet MS"/>
                <a:cs typeface="Trebuchet MS"/>
              </a:rPr>
              <a:t>TUTUMLARI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65"/>
              </a:spcBef>
            </a:pPr>
            <a:r>
              <a:rPr sz="1800" b="1" spc="105" dirty="0">
                <a:solidFill>
                  <a:srgbClr val="FF0000"/>
                </a:solidFill>
                <a:latin typeface="Trebuchet MS"/>
                <a:cs typeface="Trebuchet MS"/>
              </a:rPr>
              <a:t>2-AŞIRI</a:t>
            </a:r>
            <a:r>
              <a:rPr sz="1800" b="1" spc="-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55" dirty="0">
                <a:solidFill>
                  <a:srgbClr val="FF0000"/>
                </a:solidFill>
                <a:latin typeface="Trebuchet MS"/>
                <a:cs typeface="Trebuchet MS"/>
              </a:rPr>
              <a:t>BASKICI</a:t>
            </a:r>
            <a:r>
              <a:rPr sz="1800" b="1" spc="-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10" dirty="0">
                <a:solidFill>
                  <a:srgbClr val="FF0000"/>
                </a:solidFill>
                <a:latin typeface="Trebuchet MS"/>
                <a:cs typeface="Trebuchet MS"/>
              </a:rPr>
              <a:t>VE</a:t>
            </a:r>
            <a:r>
              <a:rPr sz="1800" b="1" spc="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50" dirty="0">
                <a:solidFill>
                  <a:srgbClr val="FF0000"/>
                </a:solidFill>
                <a:latin typeface="Trebuchet MS"/>
                <a:cs typeface="Trebuchet MS"/>
              </a:rPr>
              <a:t>OTORİTER</a:t>
            </a:r>
            <a:r>
              <a:rPr sz="1800" b="1" spc="-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95" dirty="0">
                <a:solidFill>
                  <a:srgbClr val="FF0000"/>
                </a:solidFill>
                <a:latin typeface="Trebuchet MS"/>
                <a:cs typeface="Trebuchet MS"/>
              </a:rPr>
              <a:t>ANNE-BABA</a:t>
            </a:r>
            <a:endParaRPr sz="1800">
              <a:latin typeface="Trebuchet MS"/>
              <a:cs typeface="Trebuchet MS"/>
            </a:endParaRPr>
          </a:p>
          <a:p>
            <a:pPr marL="12700" marR="360045">
              <a:lnSpc>
                <a:spcPct val="100000"/>
              </a:lnSpc>
              <a:spcBef>
                <a:spcPts val="2160"/>
              </a:spcBef>
            </a:pPr>
            <a:r>
              <a:rPr sz="1800" spc="-5" dirty="0">
                <a:latin typeface="Lucida Sans Unicode"/>
                <a:cs typeface="Lucida Sans Unicode"/>
              </a:rPr>
              <a:t>Bu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tarz</a:t>
            </a:r>
            <a:r>
              <a:rPr sz="1800" dirty="0">
                <a:latin typeface="Lucida Sans Unicode"/>
                <a:cs typeface="Lucida Sans Unicode"/>
              </a:rPr>
              <a:t> tutumu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benimseyen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anne-babalar</a:t>
            </a:r>
            <a:r>
              <a:rPr sz="1800" spc="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sürekli </a:t>
            </a:r>
            <a:r>
              <a:rPr sz="1800" spc="-55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baskıcı </a:t>
            </a:r>
            <a:r>
              <a:rPr sz="1800" spc="-5" dirty="0">
                <a:latin typeface="Lucida Sans Unicode"/>
                <a:cs typeface="Lucida Sans Unicode"/>
              </a:rPr>
              <a:t>bir </a:t>
            </a:r>
            <a:r>
              <a:rPr sz="1800" dirty="0">
                <a:latin typeface="Lucida Sans Unicode"/>
                <a:cs typeface="Lucida Sans Unicode"/>
              </a:rPr>
              <a:t>tutum içerisindedirler. </a:t>
            </a:r>
            <a:r>
              <a:rPr sz="1800" spc="-5" dirty="0">
                <a:latin typeface="Lucida Sans Unicode"/>
                <a:cs typeface="Lucida Sans Unicode"/>
              </a:rPr>
              <a:t>Çocuktan </a:t>
            </a:r>
            <a:r>
              <a:rPr sz="1800" dirty="0">
                <a:latin typeface="Lucida Sans Unicode"/>
                <a:cs typeface="Lucida Sans Unicode"/>
              </a:rPr>
              <a:t> kendilerine </a:t>
            </a:r>
            <a:r>
              <a:rPr sz="1800" spc="-5" dirty="0">
                <a:latin typeface="Lucida Sans Unicode"/>
                <a:cs typeface="Lucida Sans Unicode"/>
              </a:rPr>
              <a:t>itaat </a:t>
            </a:r>
            <a:r>
              <a:rPr sz="1800" dirty="0">
                <a:latin typeface="Lucida Sans Unicode"/>
                <a:cs typeface="Lucida Sans Unicode"/>
              </a:rPr>
              <a:t>etmelerini beklerler. Aile </a:t>
            </a:r>
            <a:r>
              <a:rPr sz="1800" spc="-5" dirty="0">
                <a:latin typeface="Lucida Sans Unicode"/>
                <a:cs typeface="Lucida Sans Unicode"/>
              </a:rPr>
              <a:t>içinde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korku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hakimdir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ve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çocuk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korku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ile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büyür.</a:t>
            </a:r>
            <a:endParaRPr sz="1800"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  <a:spcBef>
                <a:spcPts val="2165"/>
              </a:spcBef>
            </a:pPr>
            <a:r>
              <a:rPr sz="1800" dirty="0">
                <a:latin typeface="Lucida Sans Unicode"/>
                <a:cs typeface="Lucida Sans Unicode"/>
              </a:rPr>
              <a:t>Ailede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yüksek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baskı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ve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katı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disiplin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olduğundan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çocuklarda </a:t>
            </a:r>
            <a:r>
              <a:rPr sz="1800" dirty="0">
                <a:latin typeface="Lucida Sans Unicode"/>
                <a:cs typeface="Lucida Sans Unicode"/>
              </a:rPr>
              <a:t>kendini </a:t>
            </a:r>
            <a:r>
              <a:rPr sz="1800" spc="-5" dirty="0">
                <a:latin typeface="Lucida Sans Unicode"/>
                <a:cs typeface="Lucida Sans Unicode"/>
              </a:rPr>
              <a:t>kabul etme zorlaşır, uyumsuzluk </a:t>
            </a:r>
            <a:r>
              <a:rPr sz="1800" spc="-5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görülür.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1291" y="4573523"/>
            <a:ext cx="5233670" cy="1201420"/>
          </a:xfrm>
          <a:prstGeom prst="rect">
            <a:avLst/>
          </a:prstGeom>
          <a:solidFill>
            <a:srgbClr val="92D050"/>
          </a:solidFill>
          <a:ln w="9144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5"/>
              </a:spcBef>
            </a:pPr>
            <a:r>
              <a:rPr sz="1800" b="1" spc="80" dirty="0">
                <a:solidFill>
                  <a:srgbClr val="FF0000"/>
                </a:solidFill>
                <a:latin typeface="Trebuchet MS"/>
                <a:cs typeface="Trebuchet MS"/>
              </a:rPr>
              <a:t>Çocuk</a:t>
            </a:r>
            <a:r>
              <a:rPr sz="1800" b="1" spc="-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25" dirty="0">
                <a:solidFill>
                  <a:srgbClr val="FF0000"/>
                </a:solidFill>
                <a:latin typeface="Trebuchet MS"/>
                <a:cs typeface="Trebuchet MS"/>
              </a:rPr>
              <a:t>Üzerindeki</a:t>
            </a:r>
            <a:r>
              <a:rPr sz="1800" b="1" spc="-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Trebuchet MS"/>
                <a:cs typeface="Trebuchet MS"/>
              </a:rPr>
              <a:t>Etkileri</a:t>
            </a:r>
            <a:endParaRPr sz="1800">
              <a:latin typeface="Trebuchet MS"/>
              <a:cs typeface="Trebuchet MS"/>
            </a:endParaRPr>
          </a:p>
          <a:p>
            <a:pPr marL="88900">
              <a:lnSpc>
                <a:spcPct val="100000"/>
              </a:lnSpc>
            </a:pPr>
            <a:r>
              <a:rPr sz="1800" b="1" spc="90" dirty="0">
                <a:latin typeface="Trebuchet MS"/>
                <a:cs typeface="Trebuchet MS"/>
              </a:rPr>
              <a:t>-Uyumsuz,</a:t>
            </a:r>
            <a:r>
              <a:rPr sz="1800" b="1" spc="-45" dirty="0">
                <a:latin typeface="Trebuchet MS"/>
                <a:cs typeface="Trebuchet MS"/>
              </a:rPr>
              <a:t> </a:t>
            </a:r>
            <a:r>
              <a:rPr sz="1800" b="1" spc="60" dirty="0">
                <a:latin typeface="Trebuchet MS"/>
                <a:cs typeface="Trebuchet MS"/>
              </a:rPr>
              <a:t>saldırgan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spc="25" dirty="0">
                <a:latin typeface="Trebuchet MS"/>
                <a:cs typeface="Trebuchet MS"/>
              </a:rPr>
              <a:t>bir</a:t>
            </a:r>
            <a:r>
              <a:rPr sz="1800" b="1" spc="-15" dirty="0">
                <a:latin typeface="Trebuchet MS"/>
                <a:cs typeface="Trebuchet MS"/>
              </a:rPr>
              <a:t> </a:t>
            </a:r>
            <a:r>
              <a:rPr sz="1800" b="1" spc="25" dirty="0">
                <a:latin typeface="Trebuchet MS"/>
                <a:cs typeface="Trebuchet MS"/>
              </a:rPr>
              <a:t>yapıya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spc="70" dirty="0">
                <a:latin typeface="Trebuchet MS"/>
                <a:cs typeface="Trebuchet MS"/>
              </a:rPr>
              <a:t>sahip</a:t>
            </a:r>
            <a:r>
              <a:rPr sz="1800" b="1" spc="-50" dirty="0">
                <a:latin typeface="Trebuchet MS"/>
                <a:cs typeface="Trebuchet MS"/>
              </a:rPr>
              <a:t> </a:t>
            </a:r>
            <a:r>
              <a:rPr sz="1800" b="1" spc="10" dirty="0">
                <a:latin typeface="Trebuchet MS"/>
                <a:cs typeface="Trebuchet MS"/>
              </a:rPr>
              <a:t>olur.</a:t>
            </a:r>
            <a:endParaRPr sz="1800">
              <a:latin typeface="Trebuchet MS"/>
              <a:cs typeface="Trebuchet MS"/>
            </a:endParaRPr>
          </a:p>
          <a:p>
            <a:pPr marL="88900">
              <a:lnSpc>
                <a:spcPct val="100000"/>
              </a:lnSpc>
            </a:pPr>
            <a:r>
              <a:rPr sz="1800" b="1" spc="125" dirty="0">
                <a:latin typeface="Trebuchet MS"/>
                <a:cs typeface="Trebuchet MS"/>
              </a:rPr>
              <a:t>-Olumsuz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spc="40" dirty="0">
                <a:latin typeface="Trebuchet MS"/>
                <a:cs typeface="Trebuchet MS"/>
              </a:rPr>
              <a:t>tutum</a:t>
            </a:r>
            <a:r>
              <a:rPr sz="1800" b="1" spc="-50" dirty="0">
                <a:latin typeface="Trebuchet MS"/>
                <a:cs typeface="Trebuchet MS"/>
              </a:rPr>
              <a:t> </a:t>
            </a:r>
            <a:r>
              <a:rPr sz="1800" b="1" spc="-15" dirty="0">
                <a:latin typeface="Trebuchet MS"/>
                <a:cs typeface="Trebuchet MS"/>
              </a:rPr>
              <a:t>ve</a:t>
            </a:r>
            <a:r>
              <a:rPr sz="1800" b="1" spc="-5" dirty="0">
                <a:latin typeface="Trebuchet MS"/>
                <a:cs typeface="Trebuchet MS"/>
              </a:rPr>
              <a:t> </a:t>
            </a:r>
            <a:r>
              <a:rPr sz="1800" b="1" spc="25" dirty="0">
                <a:latin typeface="Trebuchet MS"/>
                <a:cs typeface="Trebuchet MS"/>
              </a:rPr>
              <a:t>davranışlarını</a:t>
            </a:r>
            <a:endParaRPr sz="1800">
              <a:latin typeface="Trebuchet MS"/>
              <a:cs typeface="Trebuchet MS"/>
            </a:endParaRPr>
          </a:p>
          <a:p>
            <a:pPr marL="88900">
              <a:lnSpc>
                <a:spcPct val="100000"/>
              </a:lnSpc>
            </a:pPr>
            <a:r>
              <a:rPr sz="1800" b="1" spc="35" dirty="0">
                <a:latin typeface="Trebuchet MS"/>
                <a:cs typeface="Trebuchet MS"/>
              </a:rPr>
              <a:t>arkadaşlarına</a:t>
            </a:r>
            <a:r>
              <a:rPr sz="1800" b="1" spc="-35" dirty="0">
                <a:latin typeface="Trebuchet MS"/>
                <a:cs typeface="Trebuchet MS"/>
              </a:rPr>
              <a:t> </a:t>
            </a:r>
            <a:r>
              <a:rPr sz="1400" b="1" spc="5" dirty="0">
                <a:latin typeface="Trebuchet MS"/>
                <a:cs typeface="Trebuchet MS"/>
              </a:rPr>
              <a:t>yansıtır.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270" y="1142440"/>
            <a:ext cx="5817235" cy="41421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 algn="ctr">
              <a:lnSpc>
                <a:spcPct val="100000"/>
              </a:lnSpc>
              <a:spcBef>
                <a:spcPts val="100"/>
              </a:spcBef>
            </a:pPr>
            <a:r>
              <a:rPr sz="1800" b="1" spc="90" dirty="0">
                <a:solidFill>
                  <a:srgbClr val="FF0000"/>
                </a:solidFill>
                <a:latin typeface="Trebuchet MS"/>
                <a:cs typeface="Trebuchet MS"/>
              </a:rPr>
              <a:t>ANNE</a:t>
            </a:r>
            <a:r>
              <a:rPr sz="1800" b="1" spc="-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40" dirty="0">
                <a:solidFill>
                  <a:srgbClr val="FF0000"/>
                </a:solidFill>
                <a:latin typeface="Trebuchet MS"/>
                <a:cs typeface="Trebuchet MS"/>
              </a:rPr>
              <a:t>BABA</a:t>
            </a:r>
            <a:r>
              <a:rPr sz="1800" b="1" spc="-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55" dirty="0">
                <a:solidFill>
                  <a:srgbClr val="FF0000"/>
                </a:solidFill>
                <a:latin typeface="Trebuchet MS"/>
                <a:cs typeface="Trebuchet MS"/>
              </a:rPr>
              <a:t>TUTUMLARI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65"/>
              </a:spcBef>
            </a:pPr>
            <a:r>
              <a:rPr sz="1800" b="1" spc="105" dirty="0">
                <a:solidFill>
                  <a:srgbClr val="FF0000"/>
                </a:solidFill>
                <a:latin typeface="Trebuchet MS"/>
                <a:cs typeface="Trebuchet MS"/>
              </a:rPr>
              <a:t>3-AŞIRI</a:t>
            </a:r>
            <a:r>
              <a:rPr sz="1800" b="1" spc="-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65" dirty="0">
                <a:solidFill>
                  <a:srgbClr val="FF0000"/>
                </a:solidFill>
                <a:latin typeface="Trebuchet MS"/>
                <a:cs typeface="Trebuchet MS"/>
              </a:rPr>
              <a:t>HOŞGÖRÜLÜ</a:t>
            </a:r>
            <a:r>
              <a:rPr sz="1800" b="1" spc="-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95" dirty="0">
                <a:solidFill>
                  <a:srgbClr val="FF0000"/>
                </a:solidFill>
                <a:latin typeface="Trebuchet MS"/>
                <a:cs typeface="Trebuchet MS"/>
              </a:rPr>
              <a:t>ANNE-BABA</a:t>
            </a:r>
            <a:endParaRPr sz="1800">
              <a:latin typeface="Trebuchet MS"/>
              <a:cs typeface="Trebuchet MS"/>
            </a:endParaRPr>
          </a:p>
          <a:p>
            <a:pPr marL="12700" marR="334010">
              <a:lnSpc>
                <a:spcPct val="100000"/>
              </a:lnSpc>
              <a:spcBef>
                <a:spcPts val="2160"/>
              </a:spcBef>
            </a:pPr>
            <a:r>
              <a:rPr sz="1800" spc="-5" dirty="0">
                <a:latin typeface="Lucida Sans Unicode"/>
                <a:cs typeface="Lucida Sans Unicode"/>
              </a:rPr>
              <a:t>Bu anne-baba </a:t>
            </a:r>
            <a:r>
              <a:rPr sz="1800" dirty="0">
                <a:latin typeface="Lucida Sans Unicode"/>
                <a:cs typeface="Lucida Sans Unicode"/>
              </a:rPr>
              <a:t>tutumunda </a:t>
            </a:r>
            <a:r>
              <a:rPr sz="1800" spc="-5" dirty="0">
                <a:latin typeface="Lucida Sans Unicode"/>
                <a:cs typeface="Lucida Sans Unicode"/>
              </a:rPr>
              <a:t>aşırı hoşgörü </a:t>
            </a:r>
            <a:r>
              <a:rPr sz="1800" dirty="0">
                <a:latin typeface="Lucida Sans Unicode"/>
                <a:cs typeface="Lucida Sans Unicode"/>
              </a:rPr>
              <a:t>ve 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düşkünlük </a:t>
            </a:r>
            <a:r>
              <a:rPr sz="1800" spc="-5" dirty="0">
                <a:latin typeface="Lucida Sans Unicode"/>
                <a:cs typeface="Lucida Sans Unicode"/>
              </a:rPr>
              <a:t>vardır. </a:t>
            </a:r>
            <a:r>
              <a:rPr sz="1800" dirty="0">
                <a:latin typeface="Lucida Sans Unicode"/>
                <a:cs typeface="Lucida Sans Unicode"/>
              </a:rPr>
              <a:t>Evde </a:t>
            </a:r>
            <a:r>
              <a:rPr sz="1800" spc="-5" dirty="0">
                <a:latin typeface="Lucida Sans Unicode"/>
                <a:cs typeface="Lucida Sans Unicode"/>
              </a:rPr>
              <a:t>patron çocuktur </a:t>
            </a:r>
            <a:r>
              <a:rPr sz="1800" dirty="0">
                <a:latin typeface="Lucida Sans Unicode"/>
                <a:cs typeface="Lucida Sans Unicode"/>
              </a:rPr>
              <a:t>ve her 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dediği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yapılır.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Bu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tutumla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yetişen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çocuklarda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doyumsuzluk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ve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bir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iç</a:t>
            </a:r>
            <a:r>
              <a:rPr sz="1800" spc="-5" dirty="0">
                <a:latin typeface="Lucida Sans Unicode"/>
                <a:cs typeface="Lucida Sans Unicode"/>
              </a:rPr>
              <a:t> boşluk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vardır.</a:t>
            </a:r>
            <a:r>
              <a:rPr sz="1800" spc="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Kuralsızlığa </a:t>
            </a:r>
            <a:r>
              <a:rPr sz="1800" spc="-55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alışırlar. </a:t>
            </a:r>
            <a:r>
              <a:rPr sz="1800" dirty="0">
                <a:latin typeface="Lucida Sans Unicode"/>
                <a:cs typeface="Lucida Sans Unicode"/>
              </a:rPr>
              <a:t>Bencil, </a:t>
            </a:r>
            <a:r>
              <a:rPr sz="1800" spc="-5" dirty="0">
                <a:latin typeface="Lucida Sans Unicode"/>
                <a:cs typeface="Lucida Sans Unicode"/>
              </a:rPr>
              <a:t>sorumsuz, </a:t>
            </a:r>
            <a:r>
              <a:rPr sz="1800" dirty="0">
                <a:latin typeface="Lucida Sans Unicode"/>
                <a:cs typeface="Lucida Sans Unicode"/>
              </a:rPr>
              <a:t>kırılgan, her dediğinin </a:t>
            </a:r>
            <a:r>
              <a:rPr sz="1800" spc="-55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anında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olmasını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isteyen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ve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sabırsız</a:t>
            </a:r>
            <a:r>
              <a:rPr sz="1800" spc="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olabilirler.</a:t>
            </a: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Lucida Sans Unicode"/>
                <a:cs typeface="Lucida Sans Unicode"/>
              </a:rPr>
              <a:t>Sosyal</a:t>
            </a:r>
            <a:r>
              <a:rPr sz="1800" spc="2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ortama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girdiğinde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ve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her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dediğinin</a:t>
            </a: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Lucida Sans Unicode"/>
                <a:cs typeface="Lucida Sans Unicode"/>
              </a:rPr>
              <a:t>olmadığını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gördüğünde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hayal</a:t>
            </a:r>
            <a:r>
              <a:rPr sz="1800" spc="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kırıklığına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uğrar.</a:t>
            </a:r>
            <a:endParaRPr sz="1800"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Lucida Sans Unicode"/>
                <a:cs typeface="Lucida Sans Unicode"/>
              </a:rPr>
              <a:t>Kendi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içine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çekilebilir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ya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da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saldırgan</a:t>
            </a:r>
            <a:r>
              <a:rPr sz="1800" spc="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olabilirler.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Her </a:t>
            </a:r>
            <a:r>
              <a:rPr sz="1800" spc="-5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istediklerini </a:t>
            </a:r>
            <a:r>
              <a:rPr sz="1800" spc="-5" dirty="0">
                <a:latin typeface="Lucida Sans Unicode"/>
                <a:cs typeface="Lucida Sans Unicode"/>
              </a:rPr>
              <a:t>yaptırmayı alışkanlık </a:t>
            </a:r>
            <a:r>
              <a:rPr sz="1800" dirty="0">
                <a:latin typeface="Lucida Sans Unicode"/>
                <a:cs typeface="Lucida Sans Unicode"/>
              </a:rPr>
              <a:t>haline getirir ve 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zamanla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kural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tanımazlar.</a:t>
            </a:r>
            <a:endParaRPr sz="18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2872" y="5428488"/>
            <a:ext cx="3938016" cy="283768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270" y="1142440"/>
            <a:ext cx="5680075" cy="3593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0" algn="ctr">
              <a:lnSpc>
                <a:spcPct val="100000"/>
              </a:lnSpc>
              <a:spcBef>
                <a:spcPts val="100"/>
              </a:spcBef>
            </a:pPr>
            <a:r>
              <a:rPr sz="1800" b="1" spc="90" dirty="0">
                <a:solidFill>
                  <a:srgbClr val="FF0000"/>
                </a:solidFill>
                <a:latin typeface="Trebuchet MS"/>
                <a:cs typeface="Trebuchet MS"/>
              </a:rPr>
              <a:t>ANNE</a:t>
            </a:r>
            <a:r>
              <a:rPr sz="1800" b="1" spc="-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40" dirty="0">
                <a:solidFill>
                  <a:srgbClr val="FF0000"/>
                </a:solidFill>
                <a:latin typeface="Trebuchet MS"/>
                <a:cs typeface="Trebuchet MS"/>
              </a:rPr>
              <a:t>BABA</a:t>
            </a:r>
            <a:r>
              <a:rPr sz="1800" b="1" spc="-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55" dirty="0">
                <a:solidFill>
                  <a:srgbClr val="FF0000"/>
                </a:solidFill>
                <a:latin typeface="Trebuchet MS"/>
                <a:cs typeface="Trebuchet MS"/>
              </a:rPr>
              <a:t>TUTUMLARI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65"/>
              </a:spcBef>
              <a:tabLst>
                <a:tab pos="2406015" algn="l"/>
              </a:tabLst>
            </a:pPr>
            <a:r>
              <a:rPr sz="1800" b="1" spc="80" dirty="0">
                <a:solidFill>
                  <a:srgbClr val="FF0000"/>
                </a:solidFill>
                <a:latin typeface="Trebuchet MS"/>
                <a:cs typeface="Trebuchet MS"/>
              </a:rPr>
              <a:t>4-MÜKEMMELİYETÇİ	</a:t>
            </a:r>
            <a:r>
              <a:rPr sz="1800" b="1" spc="90" dirty="0">
                <a:solidFill>
                  <a:srgbClr val="FF0000"/>
                </a:solidFill>
                <a:latin typeface="Trebuchet MS"/>
                <a:cs typeface="Trebuchet MS"/>
              </a:rPr>
              <a:t>ANNE-BABA</a:t>
            </a:r>
            <a:endParaRPr sz="1800">
              <a:latin typeface="Trebuchet MS"/>
              <a:cs typeface="Trebuchet MS"/>
            </a:endParaRPr>
          </a:p>
          <a:p>
            <a:pPr marL="12700" marR="205104">
              <a:lnSpc>
                <a:spcPct val="100000"/>
              </a:lnSpc>
              <a:spcBef>
                <a:spcPts val="2160"/>
              </a:spcBef>
            </a:pPr>
            <a:r>
              <a:rPr sz="1800" spc="-5" dirty="0">
                <a:latin typeface="Lucida Sans Unicode"/>
                <a:cs typeface="Lucida Sans Unicode"/>
              </a:rPr>
              <a:t>Mükemmeliyetçi </a:t>
            </a:r>
            <a:r>
              <a:rPr sz="1800" dirty="0">
                <a:latin typeface="Lucida Sans Unicode"/>
                <a:cs typeface="Lucida Sans Unicode"/>
              </a:rPr>
              <a:t>tutumda anne </a:t>
            </a:r>
            <a:r>
              <a:rPr sz="1800" spc="-10" dirty="0">
                <a:latin typeface="Lucida Sans Unicode"/>
                <a:cs typeface="Lucida Sans Unicode"/>
              </a:rPr>
              <a:t>baba </a:t>
            </a:r>
            <a:r>
              <a:rPr sz="1800" dirty="0">
                <a:latin typeface="Lucida Sans Unicode"/>
                <a:cs typeface="Lucida Sans Unicode"/>
              </a:rPr>
              <a:t>her </a:t>
            </a:r>
            <a:r>
              <a:rPr sz="1800" spc="-5" dirty="0">
                <a:latin typeface="Lucida Sans Unicode"/>
                <a:cs typeface="Lucida Sans Unicode"/>
              </a:rPr>
              <a:t>şeyin </a:t>
            </a:r>
            <a:r>
              <a:rPr sz="1800" dirty="0">
                <a:latin typeface="Lucida Sans Unicode"/>
                <a:cs typeface="Lucida Sans Unicode"/>
              </a:rPr>
              <a:t>en </a:t>
            </a:r>
            <a:r>
              <a:rPr sz="1800" spc="-55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iyisini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çocuğundan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bekler.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Kendi</a:t>
            </a: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Lucida Sans Unicode"/>
                <a:cs typeface="Lucida Sans Unicode"/>
              </a:rPr>
              <a:t>gerçekleştiremediği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yaşantıları</a:t>
            </a:r>
            <a:r>
              <a:rPr sz="1800" spc="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çocuğunun</a:t>
            </a:r>
            <a:endParaRPr sz="1800"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Lucida Sans Unicode"/>
                <a:cs typeface="Lucida Sans Unicode"/>
              </a:rPr>
              <a:t>gerçekleştirmesini</a:t>
            </a:r>
            <a:r>
              <a:rPr sz="1800" spc="-7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ister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ve</a:t>
            </a:r>
            <a:r>
              <a:rPr sz="1800" spc="-5" dirty="0">
                <a:latin typeface="Lucida Sans Unicode"/>
                <a:cs typeface="Lucida Sans Unicode"/>
              </a:rPr>
              <a:t> çocuk olduğu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gibi</a:t>
            </a:r>
            <a:r>
              <a:rPr sz="1800" spc="-5" dirty="0">
                <a:latin typeface="Lucida Sans Unicode"/>
                <a:cs typeface="Lucida Sans Unicode"/>
              </a:rPr>
              <a:t> kabul </a:t>
            </a:r>
            <a:r>
              <a:rPr sz="1800" spc="-55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edilmez. </a:t>
            </a:r>
            <a:r>
              <a:rPr sz="1800" dirty="0">
                <a:latin typeface="Lucida Sans Unicode"/>
                <a:cs typeface="Lucida Sans Unicode"/>
              </a:rPr>
              <a:t>Aile, </a:t>
            </a:r>
            <a:r>
              <a:rPr sz="1800" spc="-5" dirty="0">
                <a:latin typeface="Lucida Sans Unicode"/>
                <a:cs typeface="Lucida Sans Unicode"/>
              </a:rPr>
              <a:t>bedensel </a:t>
            </a:r>
            <a:r>
              <a:rPr sz="1800" dirty="0">
                <a:latin typeface="Lucida Sans Unicode"/>
                <a:cs typeface="Lucida Sans Unicode"/>
              </a:rPr>
              <a:t>ve zihinsel </a:t>
            </a:r>
            <a:r>
              <a:rPr sz="1800" spc="-5" dirty="0">
                <a:latin typeface="Lucida Sans Unicode"/>
                <a:cs typeface="Lucida Sans Unicode"/>
              </a:rPr>
              <a:t>yönden </a:t>
            </a:r>
            <a:r>
              <a:rPr sz="1800" dirty="0">
                <a:latin typeface="Lucida Sans Unicode"/>
                <a:cs typeface="Lucida Sans Unicode"/>
              </a:rPr>
              <a:t> beklentileri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karşılaması</a:t>
            </a:r>
            <a:r>
              <a:rPr sz="1800" spc="3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için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çocuğu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kapasitesinin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çok </a:t>
            </a:r>
            <a:r>
              <a:rPr sz="1800" dirty="0">
                <a:latin typeface="Lucida Sans Unicode"/>
                <a:cs typeface="Lucida Sans Unicode"/>
              </a:rPr>
              <a:t>üstünde eğitimlere </a:t>
            </a:r>
            <a:r>
              <a:rPr sz="1800" spc="-5" dirty="0">
                <a:latin typeface="Lucida Sans Unicode"/>
                <a:cs typeface="Lucida Sans Unicode"/>
              </a:rPr>
              <a:t>tabii tutar. Çocuğa </a:t>
            </a:r>
            <a:r>
              <a:rPr sz="1800" dirty="0">
                <a:latin typeface="Lucida Sans Unicode"/>
                <a:cs typeface="Lucida Sans Unicode"/>
              </a:rPr>
              <a:t>bütün 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çocukça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davranışlar</a:t>
            </a:r>
            <a:r>
              <a:rPr sz="1800" spc="2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yasaklanır.</a:t>
            </a:r>
            <a:r>
              <a:rPr sz="1800" spc="2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Arkadaş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seçimi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aileye </a:t>
            </a:r>
            <a:r>
              <a:rPr sz="1800" dirty="0">
                <a:latin typeface="Lucida Sans Unicode"/>
                <a:cs typeface="Lucida Sans Unicode"/>
              </a:rPr>
              <a:t>aittir.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1395" y="5003291"/>
            <a:ext cx="4819015" cy="1752600"/>
          </a:xfrm>
          <a:prstGeom prst="rect">
            <a:avLst/>
          </a:prstGeom>
          <a:solidFill>
            <a:srgbClr val="92D050"/>
          </a:solidFill>
          <a:ln w="9144">
            <a:solidFill>
              <a:srgbClr val="000000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90"/>
              </a:spcBef>
            </a:pPr>
            <a:r>
              <a:rPr sz="1800" b="1" spc="80" dirty="0">
                <a:solidFill>
                  <a:srgbClr val="FF0000"/>
                </a:solidFill>
                <a:latin typeface="Trebuchet MS"/>
                <a:cs typeface="Trebuchet MS"/>
              </a:rPr>
              <a:t>Çocuk</a:t>
            </a:r>
            <a:r>
              <a:rPr sz="1800" b="1" spc="-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25" dirty="0">
                <a:solidFill>
                  <a:srgbClr val="FF0000"/>
                </a:solidFill>
                <a:latin typeface="Trebuchet MS"/>
                <a:cs typeface="Trebuchet MS"/>
              </a:rPr>
              <a:t>Üzerindeki</a:t>
            </a:r>
            <a:r>
              <a:rPr sz="1800" b="1" spc="-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Trebuchet MS"/>
                <a:cs typeface="Trebuchet MS"/>
              </a:rPr>
              <a:t>Etkileri</a:t>
            </a:r>
            <a:endParaRPr sz="1800">
              <a:latin typeface="Trebuchet MS"/>
              <a:cs typeface="Trebuchet MS"/>
            </a:endParaRPr>
          </a:p>
          <a:p>
            <a:pPr marL="90170">
              <a:lnSpc>
                <a:spcPct val="100000"/>
              </a:lnSpc>
            </a:pPr>
            <a:r>
              <a:rPr sz="1800" b="1" spc="100" dirty="0">
                <a:latin typeface="Trebuchet MS"/>
                <a:cs typeface="Trebuchet MS"/>
              </a:rPr>
              <a:t>-Aşırı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spc="5" dirty="0">
                <a:latin typeface="Trebuchet MS"/>
                <a:cs typeface="Trebuchet MS"/>
              </a:rPr>
              <a:t>titiz</a:t>
            </a:r>
            <a:r>
              <a:rPr sz="1800" b="1" spc="-50" dirty="0">
                <a:latin typeface="Trebuchet MS"/>
                <a:cs typeface="Trebuchet MS"/>
              </a:rPr>
              <a:t> </a:t>
            </a:r>
            <a:r>
              <a:rPr sz="1800" b="1" spc="15" dirty="0">
                <a:latin typeface="Trebuchet MS"/>
                <a:cs typeface="Trebuchet MS"/>
              </a:rPr>
              <a:t>ya</a:t>
            </a:r>
            <a:r>
              <a:rPr sz="1800" b="1" spc="5" dirty="0">
                <a:latin typeface="Trebuchet MS"/>
                <a:cs typeface="Trebuchet MS"/>
              </a:rPr>
              <a:t> </a:t>
            </a:r>
            <a:r>
              <a:rPr sz="1800" b="1" spc="70" dirty="0">
                <a:latin typeface="Trebuchet MS"/>
                <a:cs typeface="Trebuchet MS"/>
              </a:rPr>
              <a:t>da</a:t>
            </a:r>
            <a:r>
              <a:rPr sz="1800" b="1" spc="10" dirty="0">
                <a:latin typeface="Trebuchet MS"/>
                <a:cs typeface="Trebuchet MS"/>
              </a:rPr>
              <a:t> </a:t>
            </a:r>
            <a:r>
              <a:rPr sz="1800" b="1" spc="50" dirty="0">
                <a:latin typeface="Trebuchet MS"/>
                <a:cs typeface="Trebuchet MS"/>
              </a:rPr>
              <a:t>tam</a:t>
            </a:r>
            <a:r>
              <a:rPr sz="1800" b="1" spc="-5" dirty="0">
                <a:latin typeface="Trebuchet MS"/>
                <a:cs typeface="Trebuchet MS"/>
              </a:rPr>
              <a:t> </a:t>
            </a:r>
            <a:r>
              <a:rPr sz="1800" b="1" spc="15" dirty="0">
                <a:latin typeface="Trebuchet MS"/>
                <a:cs typeface="Trebuchet MS"/>
              </a:rPr>
              <a:t>tersi</a:t>
            </a:r>
            <a:r>
              <a:rPr sz="1800" b="1" spc="5" dirty="0">
                <a:latin typeface="Trebuchet MS"/>
                <a:cs typeface="Trebuchet MS"/>
              </a:rPr>
              <a:t> </a:t>
            </a:r>
            <a:r>
              <a:rPr sz="1800" b="1" spc="25" dirty="0">
                <a:latin typeface="Trebuchet MS"/>
                <a:cs typeface="Trebuchet MS"/>
              </a:rPr>
              <a:t>dağınıktır.</a:t>
            </a:r>
            <a:endParaRPr sz="1800">
              <a:latin typeface="Trebuchet MS"/>
              <a:cs typeface="Trebuchet MS"/>
            </a:endParaRPr>
          </a:p>
          <a:p>
            <a:pPr marL="90170">
              <a:lnSpc>
                <a:spcPct val="100000"/>
              </a:lnSpc>
            </a:pPr>
            <a:r>
              <a:rPr sz="1800" b="1" spc="65" dirty="0">
                <a:latin typeface="Trebuchet MS"/>
                <a:cs typeface="Trebuchet MS"/>
              </a:rPr>
              <a:t>-Arkadaşları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spc="55" dirty="0">
                <a:latin typeface="Trebuchet MS"/>
                <a:cs typeface="Trebuchet MS"/>
              </a:rPr>
              <a:t>sayısı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spc="5" dirty="0">
                <a:latin typeface="Trebuchet MS"/>
                <a:cs typeface="Trebuchet MS"/>
              </a:rPr>
              <a:t>sınırlıdır.</a:t>
            </a:r>
            <a:endParaRPr sz="1800">
              <a:latin typeface="Trebuchet MS"/>
              <a:cs typeface="Trebuchet MS"/>
            </a:endParaRPr>
          </a:p>
          <a:p>
            <a:pPr marL="90170">
              <a:lnSpc>
                <a:spcPct val="100000"/>
              </a:lnSpc>
            </a:pPr>
            <a:r>
              <a:rPr sz="1800" b="1" spc="95" dirty="0">
                <a:latin typeface="Trebuchet MS"/>
                <a:cs typeface="Trebuchet MS"/>
              </a:rPr>
              <a:t>-Sabit</a:t>
            </a:r>
            <a:r>
              <a:rPr sz="1800" b="1" spc="-80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fikirlidir.</a:t>
            </a:r>
            <a:endParaRPr sz="1800">
              <a:latin typeface="Trebuchet MS"/>
              <a:cs typeface="Trebuchet MS"/>
            </a:endParaRPr>
          </a:p>
          <a:p>
            <a:pPr marL="90170">
              <a:lnSpc>
                <a:spcPct val="100000"/>
              </a:lnSpc>
            </a:pPr>
            <a:r>
              <a:rPr sz="1800" b="1" spc="70" dirty="0">
                <a:latin typeface="Trebuchet MS"/>
                <a:cs typeface="Trebuchet MS"/>
              </a:rPr>
              <a:t>-Başarısızlığa</a:t>
            </a:r>
            <a:r>
              <a:rPr sz="1800" b="1" spc="-35" dirty="0">
                <a:latin typeface="Trebuchet MS"/>
                <a:cs typeface="Trebuchet MS"/>
              </a:rPr>
              <a:t> </a:t>
            </a:r>
            <a:r>
              <a:rPr sz="1800" b="1" spc="55" dirty="0">
                <a:latin typeface="Trebuchet MS"/>
                <a:cs typeface="Trebuchet MS"/>
              </a:rPr>
              <a:t>tahammül</a:t>
            </a:r>
            <a:r>
              <a:rPr sz="1800" b="1" spc="-60" dirty="0">
                <a:latin typeface="Trebuchet MS"/>
                <a:cs typeface="Trebuchet MS"/>
              </a:rPr>
              <a:t> </a:t>
            </a:r>
            <a:r>
              <a:rPr sz="1800" b="1" spc="25" dirty="0">
                <a:latin typeface="Trebuchet MS"/>
                <a:cs typeface="Trebuchet MS"/>
              </a:rPr>
              <a:t>edemez,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spc="25" dirty="0">
                <a:latin typeface="Trebuchet MS"/>
                <a:cs typeface="Trebuchet MS"/>
              </a:rPr>
              <a:t>en</a:t>
            </a:r>
            <a:r>
              <a:rPr sz="1800" b="1" spc="-15" dirty="0">
                <a:latin typeface="Trebuchet MS"/>
                <a:cs typeface="Trebuchet MS"/>
              </a:rPr>
              <a:t> </a:t>
            </a:r>
            <a:r>
              <a:rPr sz="1800" b="1" spc="55" dirty="0">
                <a:latin typeface="Trebuchet MS"/>
                <a:cs typeface="Trebuchet MS"/>
              </a:rPr>
              <a:t>ufak</a:t>
            </a:r>
            <a:endParaRPr sz="1800">
              <a:latin typeface="Trebuchet MS"/>
              <a:cs typeface="Trebuchet MS"/>
            </a:endParaRPr>
          </a:p>
          <a:p>
            <a:pPr marL="90170">
              <a:lnSpc>
                <a:spcPct val="100000"/>
              </a:lnSpc>
            </a:pPr>
            <a:r>
              <a:rPr sz="1800" b="1" spc="25" dirty="0">
                <a:latin typeface="Trebuchet MS"/>
                <a:cs typeface="Trebuchet MS"/>
              </a:rPr>
              <a:t>bir</a:t>
            </a:r>
            <a:r>
              <a:rPr sz="1800" b="1" spc="-20" dirty="0">
                <a:latin typeface="Trebuchet MS"/>
                <a:cs typeface="Trebuchet MS"/>
              </a:rPr>
              <a:t> </a:t>
            </a:r>
            <a:r>
              <a:rPr sz="1800" b="1" spc="40" dirty="0">
                <a:latin typeface="Trebuchet MS"/>
                <a:cs typeface="Trebuchet MS"/>
              </a:rPr>
              <a:t>başarısızlıkta</a:t>
            </a:r>
            <a:r>
              <a:rPr sz="1800" b="1" spc="-35" dirty="0">
                <a:latin typeface="Trebuchet MS"/>
                <a:cs typeface="Trebuchet MS"/>
              </a:rPr>
              <a:t> </a:t>
            </a:r>
            <a:r>
              <a:rPr sz="1800" b="1" spc="30" dirty="0">
                <a:latin typeface="Trebuchet MS"/>
                <a:cs typeface="Trebuchet MS"/>
              </a:rPr>
              <a:t>kendini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spc="20" dirty="0">
                <a:latin typeface="Trebuchet MS"/>
                <a:cs typeface="Trebuchet MS"/>
              </a:rPr>
              <a:t>suçlar.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270" y="1142440"/>
            <a:ext cx="5786120" cy="5240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" algn="ctr">
              <a:lnSpc>
                <a:spcPct val="100000"/>
              </a:lnSpc>
              <a:spcBef>
                <a:spcPts val="100"/>
              </a:spcBef>
            </a:pPr>
            <a:r>
              <a:rPr sz="1800" b="1" spc="90" dirty="0">
                <a:solidFill>
                  <a:srgbClr val="FF0000"/>
                </a:solidFill>
                <a:latin typeface="Trebuchet MS"/>
                <a:cs typeface="Trebuchet MS"/>
              </a:rPr>
              <a:t>ANNE</a:t>
            </a:r>
            <a:r>
              <a:rPr sz="1800" b="1" spc="-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40" dirty="0">
                <a:solidFill>
                  <a:srgbClr val="FF0000"/>
                </a:solidFill>
                <a:latin typeface="Trebuchet MS"/>
                <a:cs typeface="Trebuchet MS"/>
              </a:rPr>
              <a:t>BABA</a:t>
            </a:r>
            <a:r>
              <a:rPr sz="1800" b="1" spc="-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55" dirty="0">
                <a:solidFill>
                  <a:srgbClr val="FF0000"/>
                </a:solidFill>
                <a:latin typeface="Trebuchet MS"/>
                <a:cs typeface="Trebuchet MS"/>
              </a:rPr>
              <a:t>TUTUMLARI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65"/>
              </a:spcBef>
            </a:pPr>
            <a:r>
              <a:rPr sz="1800" b="1" spc="85" dirty="0">
                <a:solidFill>
                  <a:srgbClr val="FF0000"/>
                </a:solidFill>
                <a:latin typeface="Trebuchet MS"/>
                <a:cs typeface="Trebuchet MS"/>
              </a:rPr>
              <a:t>5-İLGİSİZ</a:t>
            </a:r>
            <a:r>
              <a:rPr sz="1800" b="1" spc="-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95" dirty="0">
                <a:solidFill>
                  <a:srgbClr val="FF0000"/>
                </a:solidFill>
                <a:latin typeface="Trebuchet MS"/>
                <a:cs typeface="Trebuchet MS"/>
              </a:rPr>
              <a:t>ANNE-BABA</a:t>
            </a:r>
            <a:endParaRPr sz="1800">
              <a:latin typeface="Trebuchet MS"/>
              <a:cs typeface="Trebuchet MS"/>
            </a:endParaRPr>
          </a:p>
          <a:p>
            <a:pPr marL="12700" marR="786765">
              <a:lnSpc>
                <a:spcPct val="100000"/>
              </a:lnSpc>
              <a:spcBef>
                <a:spcPts val="2160"/>
              </a:spcBef>
              <a:tabLst>
                <a:tab pos="1139190" algn="l"/>
                <a:tab pos="2573020" algn="l"/>
                <a:tab pos="3179445" algn="l"/>
                <a:tab pos="3848735" algn="l"/>
                <a:tab pos="4451985" algn="l"/>
                <a:tab pos="4652010" algn="l"/>
              </a:tabLst>
            </a:pPr>
            <a:r>
              <a:rPr sz="1800" dirty="0">
                <a:latin typeface="Lucida Sans Unicode"/>
                <a:cs typeface="Lucida Sans Unicode"/>
              </a:rPr>
              <a:t>Çocuğun	</a:t>
            </a:r>
            <a:r>
              <a:rPr sz="1800" spc="-5" dirty="0">
                <a:latin typeface="Lucida Sans Unicode"/>
                <a:cs typeface="Lucida Sans Unicode"/>
              </a:rPr>
              <a:t>davranışları	karşısında	</a:t>
            </a:r>
            <a:r>
              <a:rPr sz="1800" dirty="0">
                <a:latin typeface="Lucida Sans Unicode"/>
                <a:cs typeface="Lucida Sans Unicode"/>
              </a:rPr>
              <a:t>ilgisiz	ve 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v</a:t>
            </a:r>
            <a:r>
              <a:rPr sz="1800" spc="10" dirty="0">
                <a:latin typeface="Lucida Sans Unicode"/>
                <a:cs typeface="Lucida Sans Unicode"/>
              </a:rPr>
              <a:t>u</a:t>
            </a:r>
            <a:r>
              <a:rPr sz="1800" spc="5" dirty="0">
                <a:latin typeface="Lucida Sans Unicode"/>
                <a:cs typeface="Lucida Sans Unicode"/>
              </a:rPr>
              <a:t>r</a:t>
            </a:r>
            <a:r>
              <a:rPr sz="1800" spc="-5" dirty="0">
                <a:latin typeface="Lucida Sans Unicode"/>
                <a:cs typeface="Lucida Sans Unicode"/>
              </a:rPr>
              <a:t>d</a:t>
            </a:r>
            <a:r>
              <a:rPr sz="1800" dirty="0">
                <a:latin typeface="Lucida Sans Unicode"/>
                <a:cs typeface="Lucida Sans Unicode"/>
              </a:rPr>
              <a:t>um</a:t>
            </a:r>
            <a:r>
              <a:rPr sz="1800" spc="-5" dirty="0">
                <a:latin typeface="Lucida Sans Unicode"/>
                <a:cs typeface="Lucida Sans Unicode"/>
              </a:rPr>
              <a:t>d</a:t>
            </a:r>
            <a:r>
              <a:rPr sz="1800" spc="5" dirty="0">
                <a:latin typeface="Lucida Sans Unicode"/>
                <a:cs typeface="Lucida Sans Unicode"/>
              </a:rPr>
              <a:t>u</a:t>
            </a:r>
            <a:r>
              <a:rPr sz="1800" spc="-5" dirty="0">
                <a:latin typeface="Lucida Sans Unicode"/>
                <a:cs typeface="Lucida Sans Unicode"/>
              </a:rPr>
              <a:t>ym</a:t>
            </a:r>
            <a:r>
              <a:rPr sz="1800" spc="-20" dirty="0">
                <a:latin typeface="Lucida Sans Unicode"/>
                <a:cs typeface="Lucida Sans Unicode"/>
              </a:rPr>
              <a:t>a</a:t>
            </a:r>
            <a:r>
              <a:rPr sz="1800" dirty="0">
                <a:latin typeface="Lucida Sans Unicode"/>
                <a:cs typeface="Lucida Sans Unicode"/>
              </a:rPr>
              <a:t>z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</a:t>
            </a:r>
            <a:r>
              <a:rPr sz="1800" spc="-20" dirty="0">
                <a:latin typeface="Lucida Sans Unicode"/>
                <a:cs typeface="Lucida Sans Unicode"/>
              </a:rPr>
              <a:t>a</a:t>
            </a:r>
            <a:r>
              <a:rPr sz="1800" dirty="0">
                <a:latin typeface="Lucida Sans Unicode"/>
                <a:cs typeface="Lucida Sans Unicode"/>
              </a:rPr>
              <a:t>v</a:t>
            </a:r>
            <a:r>
              <a:rPr sz="1800" spc="5" dirty="0">
                <a:latin typeface="Lucida Sans Unicode"/>
                <a:cs typeface="Lucida Sans Unicode"/>
              </a:rPr>
              <a:t>r</a:t>
            </a:r>
            <a:r>
              <a:rPr sz="1800" spc="-10" dirty="0">
                <a:latin typeface="Lucida Sans Unicode"/>
                <a:cs typeface="Lucida Sans Unicode"/>
              </a:rPr>
              <a:t>a</a:t>
            </a:r>
            <a:r>
              <a:rPr sz="1800" spc="5" dirty="0">
                <a:latin typeface="Lucida Sans Unicode"/>
                <a:cs typeface="Lucida Sans Unicode"/>
              </a:rPr>
              <a:t>nı</a:t>
            </a:r>
            <a:r>
              <a:rPr sz="1800" spc="-5" dirty="0">
                <a:latin typeface="Lucida Sans Unicode"/>
                <a:cs typeface="Lucida Sans Unicode"/>
              </a:rPr>
              <a:t>şl</a:t>
            </a:r>
            <a:r>
              <a:rPr sz="1800" spc="-10" dirty="0">
                <a:latin typeface="Lucida Sans Unicode"/>
                <a:cs typeface="Lucida Sans Unicode"/>
              </a:rPr>
              <a:t>a</a:t>
            </a:r>
            <a:r>
              <a:rPr sz="1800" dirty="0">
                <a:latin typeface="Lucida Sans Unicode"/>
                <a:cs typeface="Lucida Sans Unicode"/>
              </a:rPr>
              <a:t>r	</a:t>
            </a:r>
            <a:r>
              <a:rPr sz="1800" spc="-5" dirty="0">
                <a:latin typeface="Lucida Sans Unicode"/>
                <a:cs typeface="Lucida Sans Unicode"/>
              </a:rPr>
              <a:t>s</a:t>
            </a:r>
            <a:r>
              <a:rPr sz="1800" dirty="0">
                <a:latin typeface="Lucida Sans Unicode"/>
                <a:cs typeface="Lucida Sans Unicode"/>
              </a:rPr>
              <a:t>e</a:t>
            </a:r>
            <a:r>
              <a:rPr sz="1800" spc="5" dirty="0">
                <a:latin typeface="Lucida Sans Unicode"/>
                <a:cs typeface="Lucida Sans Unicode"/>
              </a:rPr>
              <a:t>r</a:t>
            </a:r>
            <a:r>
              <a:rPr sz="1800" dirty="0">
                <a:latin typeface="Lucida Sans Unicode"/>
                <a:cs typeface="Lucida Sans Unicode"/>
              </a:rPr>
              <a:t>g</a:t>
            </a:r>
            <a:r>
              <a:rPr sz="1800" spc="10" dirty="0">
                <a:latin typeface="Lucida Sans Unicode"/>
                <a:cs typeface="Lucida Sans Unicode"/>
              </a:rPr>
              <a:t>i</a:t>
            </a:r>
            <a:r>
              <a:rPr sz="1800" spc="5" dirty="0">
                <a:latin typeface="Lucida Sans Unicode"/>
                <a:cs typeface="Lucida Sans Unicode"/>
              </a:rPr>
              <a:t>l</a:t>
            </a:r>
            <a:r>
              <a:rPr sz="1800" dirty="0">
                <a:latin typeface="Lucida Sans Unicode"/>
                <a:cs typeface="Lucida Sans Unicode"/>
              </a:rPr>
              <a:t>e</a:t>
            </a:r>
            <a:r>
              <a:rPr sz="1800" spc="-5" dirty="0">
                <a:latin typeface="Lucida Sans Unicode"/>
                <a:cs typeface="Lucida Sans Unicode"/>
              </a:rPr>
              <a:t>ye</a:t>
            </a:r>
            <a:r>
              <a:rPr sz="1800" dirty="0">
                <a:latin typeface="Lucida Sans Unicode"/>
                <a:cs typeface="Lucida Sans Unicode"/>
              </a:rPr>
              <a:t>n	</a:t>
            </a:r>
            <a:r>
              <a:rPr sz="1800" spc="-10" dirty="0">
                <a:latin typeface="Lucida Sans Unicode"/>
                <a:cs typeface="Lucida Sans Unicode"/>
              </a:rPr>
              <a:t>a</a:t>
            </a:r>
            <a:r>
              <a:rPr sz="1800" spc="5" dirty="0">
                <a:latin typeface="Lucida Sans Unicode"/>
                <a:cs typeface="Lucida Sans Unicode"/>
              </a:rPr>
              <a:t>nn</a:t>
            </a:r>
            <a:r>
              <a:rPr sz="1800" dirty="0">
                <a:latin typeface="Lucida Sans Unicode"/>
                <a:cs typeface="Lucida Sans Unicode"/>
              </a:rPr>
              <a:t>e</a:t>
            </a:r>
            <a:endParaRPr sz="1800"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  <a:tabLst>
                <a:tab pos="545465" algn="l"/>
                <a:tab pos="1695450" algn="l"/>
                <a:tab pos="2375535" algn="l"/>
                <a:tab pos="2780665" algn="l"/>
                <a:tab pos="3365500" algn="l"/>
                <a:tab pos="4077970" algn="l"/>
                <a:tab pos="4405630" algn="l"/>
                <a:tab pos="4462780" algn="l"/>
                <a:tab pos="4984750" algn="l"/>
              </a:tabLst>
            </a:pPr>
            <a:r>
              <a:rPr sz="1800" spc="-5" dirty="0">
                <a:latin typeface="Lucida Sans Unicode"/>
                <a:cs typeface="Lucida Sans Unicode"/>
              </a:rPr>
              <a:t>babalardır.</a:t>
            </a:r>
            <a:r>
              <a:rPr sz="1800" spc="5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Bu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tip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aileler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için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çocuğun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varlığı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ile 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yokluğu </a:t>
            </a:r>
            <a:r>
              <a:rPr sz="1800" dirty="0">
                <a:latin typeface="Lucida Sans Unicode"/>
                <a:cs typeface="Lucida Sans Unicode"/>
              </a:rPr>
              <a:t>belli </a:t>
            </a:r>
            <a:r>
              <a:rPr sz="1800" spc="-5" dirty="0">
                <a:latin typeface="Lucida Sans Unicode"/>
                <a:cs typeface="Lucida Sans Unicode"/>
              </a:rPr>
              <a:t>değildir. Bu </a:t>
            </a:r>
            <a:r>
              <a:rPr sz="1800" dirty="0">
                <a:latin typeface="Lucida Sans Unicode"/>
                <a:cs typeface="Lucida Sans Unicode"/>
              </a:rPr>
              <a:t>gruba giren anne </a:t>
            </a:r>
            <a:r>
              <a:rPr sz="1800" spc="-10" dirty="0">
                <a:latin typeface="Lucida Sans Unicode"/>
                <a:cs typeface="Lucida Sans Unicode"/>
              </a:rPr>
              <a:t>babalar 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genellikle </a:t>
            </a:r>
            <a:r>
              <a:rPr sz="1800" spc="-5" dirty="0">
                <a:latin typeface="Lucida Sans Unicode"/>
                <a:cs typeface="Lucida Sans Unicode"/>
              </a:rPr>
              <a:t>hoşgörü </a:t>
            </a:r>
            <a:r>
              <a:rPr sz="1800" dirty="0">
                <a:latin typeface="Lucida Sans Unicode"/>
                <a:cs typeface="Lucida Sans Unicode"/>
              </a:rPr>
              <a:t>ile </a:t>
            </a:r>
            <a:r>
              <a:rPr sz="1800" spc="-5" dirty="0">
                <a:latin typeface="Lucida Sans Unicode"/>
                <a:cs typeface="Lucida Sans Unicode"/>
              </a:rPr>
              <a:t>boş </a:t>
            </a:r>
            <a:r>
              <a:rPr sz="1800" dirty="0">
                <a:latin typeface="Lucida Sans Unicode"/>
                <a:cs typeface="Lucida Sans Unicode"/>
              </a:rPr>
              <a:t>vermeyi birbirine 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karıştırmaktadırlar.</a:t>
            </a:r>
            <a:r>
              <a:rPr sz="1800" spc="5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Çocuk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anne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babayı		</a:t>
            </a:r>
            <a:r>
              <a:rPr sz="1800" spc="-5" dirty="0">
                <a:latin typeface="Lucida Sans Unicode"/>
                <a:cs typeface="Lucida Sans Unicode"/>
              </a:rPr>
              <a:t>rahatsız </a:t>
            </a:r>
            <a:r>
              <a:rPr sz="1800" dirty="0">
                <a:latin typeface="Lucida Sans Unicode"/>
                <a:cs typeface="Lucida Sans Unicode"/>
              </a:rPr>
              <a:t> etmed</a:t>
            </a:r>
            <a:r>
              <a:rPr sz="1800" spc="5" dirty="0">
                <a:latin typeface="Lucida Sans Unicode"/>
                <a:cs typeface="Lucida Sans Unicode"/>
              </a:rPr>
              <a:t>i</a:t>
            </a:r>
            <a:r>
              <a:rPr sz="1800" dirty="0">
                <a:latin typeface="Lucida Sans Unicode"/>
                <a:cs typeface="Lucida Sans Unicode"/>
              </a:rPr>
              <a:t>ği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m</a:t>
            </a:r>
            <a:r>
              <a:rPr sz="1800" spc="5" dirty="0">
                <a:latin typeface="Lucida Sans Unicode"/>
                <a:cs typeface="Lucida Sans Unicode"/>
              </a:rPr>
              <a:t>ü</a:t>
            </a:r>
            <a:r>
              <a:rPr sz="1800" spc="-5" dirty="0">
                <a:latin typeface="Lucida Sans Unicode"/>
                <a:cs typeface="Lucida Sans Unicode"/>
              </a:rPr>
              <a:t>d</a:t>
            </a:r>
            <a:r>
              <a:rPr sz="1800" spc="-10" dirty="0">
                <a:latin typeface="Lucida Sans Unicode"/>
                <a:cs typeface="Lucida Sans Unicode"/>
              </a:rPr>
              <a:t>d</a:t>
            </a:r>
            <a:r>
              <a:rPr sz="1800" dirty="0">
                <a:latin typeface="Lucida Sans Unicode"/>
                <a:cs typeface="Lucida Sans Unicode"/>
              </a:rPr>
              <a:t>et</a:t>
            </a:r>
            <a:r>
              <a:rPr sz="1800" spc="-15" dirty="0">
                <a:latin typeface="Lucida Sans Unicode"/>
                <a:cs typeface="Lucida Sans Unicode"/>
              </a:rPr>
              <a:t>ç</a:t>
            </a:r>
            <a:r>
              <a:rPr sz="1800" dirty="0">
                <a:latin typeface="Lucida Sans Unicode"/>
                <a:cs typeface="Lucida Sans Unicode"/>
              </a:rPr>
              <a:t>e,	</a:t>
            </a:r>
            <a:r>
              <a:rPr sz="1800" spc="-10" dirty="0">
                <a:latin typeface="Lucida Sans Unicode"/>
                <a:cs typeface="Lucida Sans Unicode"/>
              </a:rPr>
              <a:t>ç</a:t>
            </a:r>
            <a:r>
              <a:rPr sz="1800" spc="-5" dirty="0">
                <a:latin typeface="Lucida Sans Unicode"/>
                <a:cs typeface="Lucida Sans Unicode"/>
              </a:rPr>
              <a:t>o</a:t>
            </a:r>
            <a:r>
              <a:rPr sz="1800" spc="-15" dirty="0">
                <a:latin typeface="Lucida Sans Unicode"/>
                <a:cs typeface="Lucida Sans Unicode"/>
              </a:rPr>
              <a:t>c</a:t>
            </a:r>
            <a:r>
              <a:rPr sz="1800" spc="5" dirty="0">
                <a:latin typeface="Lucida Sans Unicode"/>
                <a:cs typeface="Lucida Sans Unicode"/>
              </a:rPr>
              <a:t>u</a:t>
            </a:r>
            <a:r>
              <a:rPr sz="1800" spc="-5" dirty="0">
                <a:latin typeface="Lucida Sans Unicode"/>
                <a:cs typeface="Lucida Sans Unicode"/>
              </a:rPr>
              <a:t>k</a:t>
            </a:r>
            <a:r>
              <a:rPr sz="1800" spc="5" dirty="0">
                <a:latin typeface="Lucida Sans Unicode"/>
                <a:cs typeface="Lucida Sans Unicode"/>
              </a:rPr>
              <a:t>l</a:t>
            </a:r>
            <a:r>
              <a:rPr sz="1800" dirty="0">
                <a:latin typeface="Lucida Sans Unicode"/>
                <a:cs typeface="Lucida Sans Unicode"/>
              </a:rPr>
              <a:t>a	</a:t>
            </a:r>
            <a:r>
              <a:rPr sz="1800" spc="5" dirty="0">
                <a:latin typeface="Lucida Sans Unicode"/>
                <a:cs typeface="Lucida Sans Unicode"/>
              </a:rPr>
              <a:t>il</a:t>
            </a:r>
            <a:r>
              <a:rPr sz="1800" dirty="0">
                <a:latin typeface="Lucida Sans Unicode"/>
                <a:cs typeface="Lucida Sans Unicode"/>
              </a:rPr>
              <a:t>g</a:t>
            </a:r>
            <a:r>
              <a:rPr sz="1800" spc="10" dirty="0">
                <a:latin typeface="Lucida Sans Unicode"/>
                <a:cs typeface="Lucida Sans Unicode"/>
              </a:rPr>
              <a:t>i</a:t>
            </a:r>
            <a:r>
              <a:rPr sz="1800" spc="5" dirty="0">
                <a:latin typeface="Lucida Sans Unicode"/>
                <a:cs typeface="Lucida Sans Unicode"/>
              </a:rPr>
              <a:t>l</a:t>
            </a:r>
            <a:r>
              <a:rPr sz="1800" dirty="0">
                <a:latin typeface="Lucida Sans Unicode"/>
                <a:cs typeface="Lucida Sans Unicode"/>
              </a:rPr>
              <a:t>i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prob</a:t>
            </a:r>
            <a:r>
              <a:rPr sz="1800" dirty="0">
                <a:latin typeface="Lucida Sans Unicode"/>
                <a:cs typeface="Lucida Sans Unicode"/>
              </a:rPr>
              <a:t>lem	</a:t>
            </a:r>
            <a:r>
              <a:rPr sz="1800" spc="-5" dirty="0">
                <a:latin typeface="Lucida Sans Unicode"/>
                <a:cs typeface="Lucida Sans Unicode"/>
              </a:rPr>
              <a:t>yokt</a:t>
            </a:r>
            <a:r>
              <a:rPr sz="1800" spc="5" dirty="0">
                <a:latin typeface="Lucida Sans Unicode"/>
                <a:cs typeface="Lucida Sans Unicode"/>
              </a:rPr>
              <a:t>ur</a:t>
            </a:r>
            <a:r>
              <a:rPr sz="1800" dirty="0">
                <a:latin typeface="Lucida Sans Unicode"/>
                <a:cs typeface="Lucida Sans Unicode"/>
              </a:rPr>
              <a:t>,  eğer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çocuk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anne</a:t>
            </a:r>
            <a:r>
              <a:rPr sz="1800" spc="-10" dirty="0">
                <a:latin typeface="Lucida Sans Unicode"/>
                <a:cs typeface="Lucida Sans Unicode"/>
              </a:rPr>
              <a:t> babayı	</a:t>
            </a:r>
            <a:r>
              <a:rPr sz="1800" spc="-5" dirty="0">
                <a:latin typeface="Lucida Sans Unicode"/>
                <a:cs typeface="Lucida Sans Unicode"/>
              </a:rPr>
              <a:t>rahatsız ederse </a:t>
            </a:r>
            <a:r>
              <a:rPr sz="1800" dirty="0">
                <a:latin typeface="Lucida Sans Unicode"/>
                <a:cs typeface="Lucida Sans Unicode"/>
              </a:rPr>
              <a:t>o </a:t>
            </a:r>
            <a:r>
              <a:rPr sz="1800" spc="-10" dirty="0">
                <a:latin typeface="Lucida Sans Unicode"/>
                <a:cs typeface="Lucida Sans Unicode"/>
              </a:rPr>
              <a:t>zaman </a:t>
            </a:r>
            <a:r>
              <a:rPr sz="1800" spc="-5" dirty="0">
                <a:latin typeface="Lucida Sans Unicode"/>
                <a:cs typeface="Lucida Sans Unicode"/>
              </a:rPr>
              <a:t> çocuk </a:t>
            </a:r>
            <a:r>
              <a:rPr sz="1800" dirty="0">
                <a:latin typeface="Lucida Sans Unicode"/>
                <a:cs typeface="Lucida Sans Unicode"/>
              </a:rPr>
              <a:t>ile ilgili gündem oluşur. </a:t>
            </a:r>
            <a:r>
              <a:rPr sz="1800" spc="-5" dirty="0">
                <a:latin typeface="Lucida Sans Unicode"/>
                <a:cs typeface="Lucida Sans Unicode"/>
              </a:rPr>
              <a:t>Bu </a:t>
            </a:r>
            <a:r>
              <a:rPr sz="1800" dirty="0">
                <a:latin typeface="Lucida Sans Unicode"/>
                <a:cs typeface="Lucida Sans Unicode"/>
              </a:rPr>
              <a:t>gündem </a:t>
            </a:r>
            <a:r>
              <a:rPr sz="1800" spc="-5" dirty="0">
                <a:latin typeface="Lucida Sans Unicode"/>
                <a:cs typeface="Lucida Sans Unicode"/>
              </a:rPr>
              <a:t>daha </a:t>
            </a:r>
            <a:r>
              <a:rPr sz="1800" spc="-10" dirty="0">
                <a:latin typeface="Lucida Sans Unicode"/>
                <a:cs typeface="Lucida Sans Unicode"/>
              </a:rPr>
              <a:t>çok </a:t>
            </a:r>
            <a:r>
              <a:rPr sz="1800" spc="-55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şikayetlerle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doludur.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Bu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tip</a:t>
            </a:r>
            <a:r>
              <a:rPr sz="1800" spc="3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ailelerde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çocuk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fiziksel </a:t>
            </a:r>
            <a:r>
              <a:rPr sz="1800" dirty="0">
                <a:latin typeface="Lucida Sans Unicode"/>
                <a:cs typeface="Lucida Sans Unicode"/>
              </a:rPr>
              <a:t> ve </a:t>
            </a:r>
            <a:r>
              <a:rPr sz="1800" spc="-5" dirty="0">
                <a:latin typeface="Lucida Sans Unicode"/>
                <a:cs typeface="Lucida Sans Unicode"/>
              </a:rPr>
              <a:t>duygusal </a:t>
            </a:r>
            <a:r>
              <a:rPr sz="1800" dirty="0">
                <a:latin typeface="Lucida Sans Unicode"/>
                <a:cs typeface="Lucida Sans Unicode"/>
              </a:rPr>
              <a:t>yalnızlığa itilmektedir. Çocuğun 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hareketlerinin	görmezlikten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gelinerek	</a:t>
            </a:r>
            <a:r>
              <a:rPr sz="1800" spc="-5" dirty="0">
                <a:latin typeface="Lucida Sans Unicode"/>
                <a:cs typeface="Lucida Sans Unicode"/>
              </a:rPr>
              <a:t>dışlanması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söz	</a:t>
            </a:r>
            <a:r>
              <a:rPr sz="1800" dirty="0">
                <a:latin typeface="Lucida Sans Unicode"/>
                <a:cs typeface="Lucida Sans Unicode"/>
              </a:rPr>
              <a:t>konusudur.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Anne,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baba,</a:t>
            </a:r>
            <a:r>
              <a:rPr sz="1800" spc="6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çocuk	arasında </a:t>
            </a:r>
            <a:r>
              <a:rPr sz="1800" dirty="0">
                <a:latin typeface="Lucida Sans Unicode"/>
                <a:cs typeface="Lucida Sans Unicode"/>
              </a:rPr>
              <a:t> iletişim </a:t>
            </a:r>
            <a:r>
              <a:rPr sz="1800" spc="-5" dirty="0">
                <a:latin typeface="Lucida Sans Unicode"/>
                <a:cs typeface="Lucida Sans Unicode"/>
              </a:rPr>
              <a:t>kopukluğu vardır. </a:t>
            </a:r>
            <a:r>
              <a:rPr sz="1800" dirty="0">
                <a:latin typeface="Lucida Sans Unicode"/>
                <a:cs typeface="Lucida Sans Unicode"/>
              </a:rPr>
              <a:t>Ailenin </a:t>
            </a:r>
            <a:r>
              <a:rPr sz="1800" spc="-5" dirty="0">
                <a:latin typeface="Lucida Sans Unicode"/>
                <a:cs typeface="Lucida Sans Unicode"/>
              </a:rPr>
              <a:t>çocuğa </a:t>
            </a:r>
            <a:r>
              <a:rPr sz="1800" dirty="0">
                <a:latin typeface="Lucida Sans Unicode"/>
                <a:cs typeface="Lucida Sans Unicode"/>
              </a:rPr>
              <a:t>tepkileri 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düşük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seviyededir.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1395" y="6573011"/>
            <a:ext cx="5501640" cy="2033270"/>
          </a:xfrm>
          <a:prstGeom prst="rect">
            <a:avLst/>
          </a:prstGeom>
          <a:solidFill>
            <a:srgbClr val="92D050"/>
          </a:solidFill>
          <a:ln w="9144">
            <a:solidFill>
              <a:srgbClr val="000000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5"/>
              </a:spcBef>
            </a:pPr>
            <a:r>
              <a:rPr sz="1800" b="1" spc="80" dirty="0">
                <a:solidFill>
                  <a:srgbClr val="FF0000"/>
                </a:solidFill>
                <a:latin typeface="Trebuchet MS"/>
                <a:cs typeface="Trebuchet MS"/>
              </a:rPr>
              <a:t>Çocuk</a:t>
            </a:r>
            <a:r>
              <a:rPr sz="1800" b="1" spc="-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25" dirty="0">
                <a:solidFill>
                  <a:srgbClr val="FF0000"/>
                </a:solidFill>
                <a:latin typeface="Trebuchet MS"/>
                <a:cs typeface="Trebuchet MS"/>
              </a:rPr>
              <a:t>Üzerindeki</a:t>
            </a:r>
            <a:r>
              <a:rPr sz="1800" b="1" spc="-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Trebuchet MS"/>
                <a:cs typeface="Trebuchet MS"/>
              </a:rPr>
              <a:t>Etkileri</a:t>
            </a:r>
            <a:endParaRPr sz="1800">
              <a:latin typeface="Trebuchet MS"/>
              <a:cs typeface="Trebuchet MS"/>
            </a:endParaRPr>
          </a:p>
          <a:p>
            <a:pPr marL="90170">
              <a:lnSpc>
                <a:spcPct val="100000"/>
              </a:lnSpc>
            </a:pPr>
            <a:r>
              <a:rPr sz="1800" b="1" spc="85" dirty="0">
                <a:latin typeface="Trebuchet MS"/>
                <a:cs typeface="Trebuchet MS"/>
              </a:rPr>
              <a:t>-Saldırgan</a:t>
            </a:r>
            <a:r>
              <a:rPr sz="1800" b="1" spc="-35" dirty="0">
                <a:latin typeface="Trebuchet MS"/>
                <a:cs typeface="Trebuchet MS"/>
              </a:rPr>
              <a:t> </a:t>
            </a:r>
            <a:r>
              <a:rPr sz="1800" b="1" spc="30" dirty="0">
                <a:latin typeface="Trebuchet MS"/>
                <a:cs typeface="Trebuchet MS"/>
              </a:rPr>
              <a:t>davranışlar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spc="15" dirty="0">
                <a:latin typeface="Trebuchet MS"/>
                <a:cs typeface="Trebuchet MS"/>
              </a:rPr>
              <a:t>sergiler,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spc="70" dirty="0">
                <a:latin typeface="Trebuchet MS"/>
                <a:cs typeface="Trebuchet MS"/>
              </a:rPr>
              <a:t>özgüven</a:t>
            </a:r>
            <a:endParaRPr sz="1800">
              <a:latin typeface="Trebuchet MS"/>
              <a:cs typeface="Trebuchet MS"/>
            </a:endParaRPr>
          </a:p>
          <a:p>
            <a:pPr marL="90170">
              <a:lnSpc>
                <a:spcPct val="100000"/>
              </a:lnSpc>
              <a:spcBef>
                <a:spcPts val="5"/>
              </a:spcBef>
            </a:pPr>
            <a:r>
              <a:rPr sz="1800" b="1" spc="45" dirty="0">
                <a:latin typeface="Trebuchet MS"/>
                <a:cs typeface="Trebuchet MS"/>
              </a:rPr>
              <a:t>problemi</a:t>
            </a:r>
            <a:r>
              <a:rPr sz="1800" b="1" spc="-65" dirty="0">
                <a:latin typeface="Trebuchet MS"/>
                <a:cs typeface="Trebuchet MS"/>
              </a:rPr>
              <a:t> </a:t>
            </a:r>
            <a:r>
              <a:rPr sz="1800" b="1" spc="20" dirty="0">
                <a:latin typeface="Trebuchet MS"/>
                <a:cs typeface="Trebuchet MS"/>
              </a:rPr>
              <a:t>yaşar.</a:t>
            </a:r>
            <a:endParaRPr sz="1800">
              <a:latin typeface="Trebuchet MS"/>
              <a:cs typeface="Trebuchet MS"/>
            </a:endParaRPr>
          </a:p>
          <a:p>
            <a:pPr marL="90170" marR="415290">
              <a:lnSpc>
                <a:spcPct val="100000"/>
              </a:lnSpc>
              <a:tabLst>
                <a:tab pos="975994" algn="l"/>
                <a:tab pos="1928495" algn="l"/>
                <a:tab pos="2595880" algn="l"/>
              </a:tabLst>
            </a:pPr>
            <a:r>
              <a:rPr sz="1800" b="1" spc="114" dirty="0">
                <a:latin typeface="Trebuchet MS"/>
                <a:cs typeface="Trebuchet MS"/>
              </a:rPr>
              <a:t>-Sözlü	</a:t>
            </a:r>
            <a:r>
              <a:rPr sz="1800" b="1" spc="20" dirty="0">
                <a:latin typeface="Trebuchet MS"/>
                <a:cs typeface="Trebuchet MS"/>
              </a:rPr>
              <a:t>iletişim	</a:t>
            </a:r>
            <a:r>
              <a:rPr sz="1800" b="1" spc="25" dirty="0">
                <a:latin typeface="Trebuchet MS"/>
                <a:cs typeface="Trebuchet MS"/>
              </a:rPr>
              <a:t>yetersizliğinden </a:t>
            </a:r>
            <a:r>
              <a:rPr sz="1800" b="1" spc="35" dirty="0">
                <a:latin typeface="Trebuchet MS"/>
                <a:cs typeface="Trebuchet MS"/>
              </a:rPr>
              <a:t>dolayı dil </a:t>
            </a:r>
            <a:r>
              <a:rPr sz="1800" b="1" spc="40" dirty="0">
                <a:latin typeface="Trebuchet MS"/>
                <a:cs typeface="Trebuchet MS"/>
              </a:rPr>
              <a:t> </a:t>
            </a:r>
            <a:r>
              <a:rPr sz="1800" b="1" spc="50" dirty="0">
                <a:latin typeface="Trebuchet MS"/>
                <a:cs typeface="Trebuchet MS"/>
              </a:rPr>
              <a:t>gelişiminde</a:t>
            </a:r>
            <a:r>
              <a:rPr sz="1800" b="1" spc="-20" dirty="0">
                <a:latin typeface="Trebuchet MS"/>
                <a:cs typeface="Trebuchet MS"/>
              </a:rPr>
              <a:t> </a:t>
            </a:r>
            <a:r>
              <a:rPr sz="1800" b="1" spc="35" dirty="0">
                <a:latin typeface="Trebuchet MS"/>
                <a:cs typeface="Trebuchet MS"/>
              </a:rPr>
              <a:t>gecikme,	</a:t>
            </a:r>
            <a:r>
              <a:rPr sz="1800" b="1" spc="85" dirty="0">
                <a:latin typeface="Trebuchet MS"/>
                <a:cs typeface="Trebuchet MS"/>
              </a:rPr>
              <a:t>konuşma</a:t>
            </a:r>
            <a:r>
              <a:rPr sz="1800" b="1" spc="-70" dirty="0">
                <a:latin typeface="Trebuchet MS"/>
                <a:cs typeface="Trebuchet MS"/>
              </a:rPr>
              <a:t> </a:t>
            </a:r>
            <a:r>
              <a:rPr sz="1800" b="1" spc="40" dirty="0">
                <a:latin typeface="Trebuchet MS"/>
                <a:cs typeface="Trebuchet MS"/>
              </a:rPr>
              <a:t>bozuklukları </a:t>
            </a:r>
            <a:r>
              <a:rPr sz="1800" b="1" spc="-525" dirty="0">
                <a:latin typeface="Trebuchet MS"/>
                <a:cs typeface="Trebuchet MS"/>
              </a:rPr>
              <a:t> </a:t>
            </a:r>
            <a:r>
              <a:rPr sz="1800" b="1" spc="10" dirty="0">
                <a:latin typeface="Trebuchet MS"/>
                <a:cs typeface="Trebuchet MS"/>
              </a:rPr>
              <a:t>olabilir.</a:t>
            </a:r>
            <a:endParaRPr sz="1800">
              <a:latin typeface="Trebuchet MS"/>
              <a:cs typeface="Trebuchet MS"/>
            </a:endParaRPr>
          </a:p>
          <a:p>
            <a:pPr marL="90170">
              <a:lnSpc>
                <a:spcPct val="100000"/>
              </a:lnSpc>
            </a:pPr>
            <a:r>
              <a:rPr sz="1800" b="1" spc="65" dirty="0">
                <a:latin typeface="Trebuchet MS"/>
                <a:cs typeface="Trebuchet MS"/>
              </a:rPr>
              <a:t>-Hayattan</a:t>
            </a:r>
            <a:r>
              <a:rPr sz="1800" b="1" spc="-35" dirty="0">
                <a:latin typeface="Trebuchet MS"/>
                <a:cs typeface="Trebuchet MS"/>
              </a:rPr>
              <a:t> </a:t>
            </a:r>
            <a:r>
              <a:rPr sz="1800" b="1" spc="-15" dirty="0">
                <a:latin typeface="Trebuchet MS"/>
                <a:cs typeface="Trebuchet MS"/>
              </a:rPr>
              <a:t>ve</a:t>
            </a:r>
            <a:r>
              <a:rPr sz="1800" b="1" spc="5" dirty="0">
                <a:latin typeface="Trebuchet MS"/>
                <a:cs typeface="Trebuchet MS"/>
              </a:rPr>
              <a:t> </a:t>
            </a:r>
            <a:r>
              <a:rPr sz="1800" b="1" spc="40" dirty="0">
                <a:latin typeface="Trebuchet MS"/>
                <a:cs typeface="Trebuchet MS"/>
              </a:rPr>
              <a:t>kendisinden</a:t>
            </a:r>
            <a:r>
              <a:rPr sz="1800" b="1" spc="-60" dirty="0">
                <a:latin typeface="Trebuchet MS"/>
                <a:cs typeface="Trebuchet MS"/>
              </a:rPr>
              <a:t> </a:t>
            </a:r>
            <a:r>
              <a:rPr sz="1800" b="1" spc="25" dirty="0">
                <a:latin typeface="Trebuchet MS"/>
                <a:cs typeface="Trebuchet MS"/>
              </a:rPr>
              <a:t>bir</a:t>
            </a:r>
            <a:r>
              <a:rPr sz="1800" b="1" spc="-10" dirty="0">
                <a:latin typeface="Trebuchet MS"/>
                <a:cs typeface="Trebuchet MS"/>
              </a:rPr>
              <a:t> </a:t>
            </a:r>
            <a:r>
              <a:rPr sz="1800" b="1" spc="25" dirty="0">
                <a:latin typeface="Trebuchet MS"/>
                <a:cs typeface="Trebuchet MS"/>
              </a:rPr>
              <a:t>beklentisi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spc="5" dirty="0">
                <a:latin typeface="Trebuchet MS"/>
                <a:cs typeface="Trebuchet MS"/>
              </a:rPr>
              <a:t>yoktur.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270" y="1142440"/>
            <a:ext cx="5814060" cy="6337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 algn="ctr">
              <a:lnSpc>
                <a:spcPct val="100000"/>
              </a:lnSpc>
              <a:spcBef>
                <a:spcPts val="100"/>
              </a:spcBef>
            </a:pPr>
            <a:r>
              <a:rPr sz="1800" b="1" spc="90" dirty="0">
                <a:solidFill>
                  <a:srgbClr val="FF0000"/>
                </a:solidFill>
                <a:latin typeface="Trebuchet MS"/>
                <a:cs typeface="Trebuchet MS"/>
              </a:rPr>
              <a:t>ANNE</a:t>
            </a:r>
            <a:r>
              <a:rPr sz="1800" b="1" spc="-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40" dirty="0">
                <a:solidFill>
                  <a:srgbClr val="FF0000"/>
                </a:solidFill>
                <a:latin typeface="Trebuchet MS"/>
                <a:cs typeface="Trebuchet MS"/>
              </a:rPr>
              <a:t>BABA</a:t>
            </a:r>
            <a:r>
              <a:rPr sz="1800" b="1" spc="-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55" dirty="0">
                <a:solidFill>
                  <a:srgbClr val="FF0000"/>
                </a:solidFill>
                <a:latin typeface="Trebuchet MS"/>
                <a:cs typeface="Trebuchet MS"/>
              </a:rPr>
              <a:t>TUTUMLARI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65"/>
              </a:spcBef>
              <a:tabLst>
                <a:tab pos="1513840" algn="l"/>
              </a:tabLst>
            </a:pPr>
            <a:r>
              <a:rPr sz="1800" b="1" spc="85" dirty="0">
                <a:solidFill>
                  <a:srgbClr val="FF0000"/>
                </a:solidFill>
                <a:latin typeface="Trebuchet MS"/>
                <a:cs typeface="Trebuchet MS"/>
              </a:rPr>
              <a:t>6-TUTARSIZ	</a:t>
            </a:r>
            <a:r>
              <a:rPr sz="1800" b="1" spc="90" dirty="0">
                <a:solidFill>
                  <a:srgbClr val="FF0000"/>
                </a:solidFill>
                <a:latin typeface="Trebuchet MS"/>
                <a:cs typeface="Trebuchet MS"/>
              </a:rPr>
              <a:t>ANNE-BABA</a:t>
            </a:r>
            <a:endParaRPr sz="1800">
              <a:latin typeface="Trebuchet MS"/>
              <a:cs typeface="Trebuchet MS"/>
            </a:endParaRPr>
          </a:p>
          <a:p>
            <a:pPr marL="12700" marR="34290">
              <a:lnSpc>
                <a:spcPct val="100000"/>
              </a:lnSpc>
              <a:spcBef>
                <a:spcPts val="2160"/>
              </a:spcBef>
              <a:tabLst>
                <a:tab pos="899160" algn="l"/>
                <a:tab pos="1050290" algn="l"/>
                <a:tab pos="1333500" algn="l"/>
                <a:tab pos="1948180" algn="l"/>
                <a:tab pos="2224405" algn="l"/>
                <a:tab pos="2641600" algn="l"/>
                <a:tab pos="3267710" algn="l"/>
                <a:tab pos="4115435" algn="l"/>
                <a:tab pos="4142740" algn="l"/>
                <a:tab pos="4519930" algn="l"/>
                <a:tab pos="4596765" algn="l"/>
                <a:tab pos="5278755" algn="l"/>
              </a:tabLst>
            </a:pPr>
            <a:r>
              <a:rPr sz="1800" dirty="0">
                <a:latin typeface="Lucida Sans Unicode"/>
                <a:cs typeface="Lucida Sans Unicode"/>
              </a:rPr>
              <a:t>Çocuğun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belirli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bir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davranışı</a:t>
            </a:r>
            <a:r>
              <a:rPr sz="1800" dirty="0">
                <a:latin typeface="Lucida Sans Unicode"/>
                <a:cs typeface="Lucida Sans Unicode"/>
              </a:rPr>
              <a:t> anne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baba</a:t>
            </a:r>
            <a:r>
              <a:rPr sz="1800" spc="3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tarafından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5" dirty="0">
                <a:latin typeface="Lucida Sans Unicode"/>
                <a:cs typeface="Lucida Sans Unicode"/>
              </a:rPr>
              <a:t>f</a:t>
            </a:r>
            <a:r>
              <a:rPr sz="1800" spc="-10" dirty="0">
                <a:latin typeface="Lucida Sans Unicode"/>
                <a:cs typeface="Lucida Sans Unicode"/>
              </a:rPr>
              <a:t>a</a:t>
            </a:r>
            <a:r>
              <a:rPr sz="1800" spc="5" dirty="0">
                <a:latin typeface="Lucida Sans Unicode"/>
                <a:cs typeface="Lucida Sans Unicode"/>
              </a:rPr>
              <a:t>r</a:t>
            </a:r>
            <a:r>
              <a:rPr sz="1800" spc="-5" dirty="0">
                <a:latin typeface="Lucida Sans Unicode"/>
                <a:cs typeface="Lucida Sans Unicode"/>
              </a:rPr>
              <a:t>k</a:t>
            </a:r>
            <a:r>
              <a:rPr sz="1800" spc="5" dirty="0">
                <a:latin typeface="Lucida Sans Unicode"/>
                <a:cs typeface="Lucida Sans Unicode"/>
              </a:rPr>
              <a:t>l</a:t>
            </a:r>
            <a:r>
              <a:rPr sz="1800" dirty="0">
                <a:latin typeface="Lucida Sans Unicode"/>
                <a:cs typeface="Lucida Sans Unicode"/>
              </a:rPr>
              <a:t>ı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yor</a:t>
            </a:r>
            <a:r>
              <a:rPr sz="1800" spc="10" dirty="0">
                <a:latin typeface="Lucida Sans Unicode"/>
                <a:cs typeface="Lucida Sans Unicode"/>
              </a:rPr>
              <a:t>u</a:t>
            </a:r>
            <a:r>
              <a:rPr sz="1800" dirty="0">
                <a:latin typeface="Lucida Sans Unicode"/>
                <a:cs typeface="Lucida Sans Unicode"/>
              </a:rPr>
              <a:t>m</a:t>
            </a:r>
            <a:r>
              <a:rPr sz="1800" spc="5" dirty="0">
                <a:latin typeface="Lucida Sans Unicode"/>
                <a:cs typeface="Lucida Sans Unicode"/>
              </a:rPr>
              <a:t>l</a:t>
            </a:r>
            <a:r>
              <a:rPr sz="1800" spc="-10" dirty="0">
                <a:latin typeface="Lucida Sans Unicode"/>
                <a:cs typeface="Lucida Sans Unicode"/>
              </a:rPr>
              <a:t>a</a:t>
            </a:r>
            <a:r>
              <a:rPr sz="1800" spc="5" dirty="0">
                <a:latin typeface="Lucida Sans Unicode"/>
                <a:cs typeface="Lucida Sans Unicode"/>
              </a:rPr>
              <a:t>nır</a:t>
            </a:r>
            <a:r>
              <a:rPr sz="1800" dirty="0">
                <a:latin typeface="Lucida Sans Unicode"/>
                <a:cs typeface="Lucida Sans Unicode"/>
              </a:rPr>
              <a:t>.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</a:t>
            </a:r>
            <a:r>
              <a:rPr sz="1800" spc="5" dirty="0">
                <a:latin typeface="Lucida Sans Unicode"/>
                <a:cs typeface="Lucida Sans Unicode"/>
              </a:rPr>
              <a:t>nn</a:t>
            </a:r>
            <a:r>
              <a:rPr sz="1800" dirty="0">
                <a:latin typeface="Lucida Sans Unicode"/>
                <a:cs typeface="Lucida Sans Unicode"/>
              </a:rPr>
              <a:t>e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b</a:t>
            </a:r>
            <a:r>
              <a:rPr sz="1800" spc="-20" dirty="0">
                <a:latin typeface="Lucida Sans Unicode"/>
                <a:cs typeface="Lucida Sans Unicode"/>
              </a:rPr>
              <a:t>a</a:t>
            </a:r>
            <a:r>
              <a:rPr sz="1800" spc="-5" dirty="0">
                <a:latin typeface="Lucida Sans Unicode"/>
                <a:cs typeface="Lucida Sans Unicode"/>
              </a:rPr>
              <a:t>b</a:t>
            </a:r>
            <a:r>
              <a:rPr sz="1800" spc="-20" dirty="0">
                <a:latin typeface="Lucida Sans Unicode"/>
                <a:cs typeface="Lucida Sans Unicode"/>
              </a:rPr>
              <a:t>a</a:t>
            </a:r>
            <a:r>
              <a:rPr sz="1800" spc="5" dirty="0">
                <a:latin typeface="Lucida Sans Unicode"/>
                <a:cs typeface="Lucida Sans Unicode"/>
              </a:rPr>
              <a:t>l</a:t>
            </a:r>
            <a:r>
              <a:rPr sz="1800" spc="-10" dirty="0">
                <a:latin typeface="Lucida Sans Unicode"/>
                <a:cs typeface="Lucida Sans Unicode"/>
              </a:rPr>
              <a:t>a</a:t>
            </a:r>
            <a:r>
              <a:rPr sz="1800" dirty="0">
                <a:latin typeface="Lucida Sans Unicode"/>
                <a:cs typeface="Lucida Sans Unicode"/>
              </a:rPr>
              <a:t>r</a:t>
            </a:r>
            <a:r>
              <a:rPr sz="1800" spc="5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a</a:t>
            </a:r>
            <a:r>
              <a:rPr sz="1800" spc="-5" dirty="0">
                <a:latin typeface="Lucida Sans Unicode"/>
                <a:cs typeface="Lucida Sans Unicode"/>
              </a:rPr>
              <a:t>y</a:t>
            </a:r>
            <a:r>
              <a:rPr sz="1800" dirty="0">
                <a:latin typeface="Lucida Sans Unicode"/>
                <a:cs typeface="Lucida Sans Unicode"/>
              </a:rPr>
              <a:t>nı		</a:t>
            </a:r>
            <a:r>
              <a:rPr sz="1800" spc="-5" dirty="0">
                <a:latin typeface="Lucida Sans Unicode"/>
                <a:cs typeface="Lucida Sans Unicode"/>
              </a:rPr>
              <a:t>d</a:t>
            </a:r>
            <a:r>
              <a:rPr sz="1800" spc="-20" dirty="0">
                <a:latin typeface="Lucida Sans Unicode"/>
                <a:cs typeface="Lucida Sans Unicode"/>
              </a:rPr>
              <a:t>a</a:t>
            </a:r>
            <a:r>
              <a:rPr sz="1800" dirty="0">
                <a:latin typeface="Lucida Sans Unicode"/>
                <a:cs typeface="Lucida Sans Unicode"/>
              </a:rPr>
              <a:t>v</a:t>
            </a:r>
            <a:r>
              <a:rPr sz="1800" spc="5" dirty="0">
                <a:latin typeface="Lucida Sans Unicode"/>
                <a:cs typeface="Lucida Sans Unicode"/>
              </a:rPr>
              <a:t>r</a:t>
            </a:r>
            <a:r>
              <a:rPr sz="1800" spc="-10" dirty="0">
                <a:latin typeface="Lucida Sans Unicode"/>
                <a:cs typeface="Lucida Sans Unicode"/>
              </a:rPr>
              <a:t>a</a:t>
            </a:r>
            <a:r>
              <a:rPr sz="1800" spc="5" dirty="0">
                <a:latin typeface="Lucida Sans Unicode"/>
                <a:cs typeface="Lucida Sans Unicode"/>
              </a:rPr>
              <a:t>nı</a:t>
            </a:r>
            <a:r>
              <a:rPr sz="1800" spc="-5" dirty="0">
                <a:latin typeface="Lucida Sans Unicode"/>
                <a:cs typeface="Lucida Sans Unicode"/>
              </a:rPr>
              <a:t>ş</a:t>
            </a:r>
            <a:r>
              <a:rPr sz="1800" dirty="0">
                <a:latin typeface="Lucida Sans Unicode"/>
                <a:cs typeface="Lucida Sans Unicode"/>
              </a:rPr>
              <a:t>ı	</a:t>
            </a:r>
            <a:r>
              <a:rPr sz="1800" spc="-50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k</a:t>
            </a:r>
            <a:r>
              <a:rPr sz="1800" spc="5" dirty="0">
                <a:latin typeface="Lucida Sans Unicode"/>
                <a:cs typeface="Lucida Sans Unicode"/>
              </a:rPr>
              <a:t>i</a:t>
            </a:r>
            <a:r>
              <a:rPr sz="1800" dirty="0">
                <a:latin typeface="Lucida Sans Unicode"/>
                <a:cs typeface="Lucida Sans Unicode"/>
              </a:rPr>
              <a:t>mi  </a:t>
            </a:r>
            <a:r>
              <a:rPr sz="1800" spc="-10" dirty="0">
                <a:latin typeface="Lucida Sans Unicode"/>
                <a:cs typeface="Lucida Sans Unicode"/>
              </a:rPr>
              <a:t>zaman	</a:t>
            </a:r>
            <a:r>
              <a:rPr sz="1800" spc="-5" dirty="0">
                <a:latin typeface="Lucida Sans Unicode"/>
                <a:cs typeface="Lucida Sans Unicode"/>
              </a:rPr>
              <a:t>normal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karşılarken	</a:t>
            </a:r>
            <a:r>
              <a:rPr sz="1800" dirty="0">
                <a:latin typeface="Lucida Sans Unicode"/>
                <a:cs typeface="Lucida Sans Unicode"/>
              </a:rPr>
              <a:t>kimi </a:t>
            </a:r>
            <a:r>
              <a:rPr sz="1800" spc="-5" dirty="0">
                <a:latin typeface="Lucida Sans Unicode"/>
                <a:cs typeface="Lucida Sans Unicode"/>
              </a:rPr>
              <a:t>zamanda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c</a:t>
            </a:r>
            <a:r>
              <a:rPr sz="1800" dirty="0">
                <a:latin typeface="Lucida Sans Unicode"/>
                <a:cs typeface="Lucida Sans Unicode"/>
              </a:rPr>
              <a:t>e</a:t>
            </a:r>
            <a:r>
              <a:rPr sz="1800" spc="-5" dirty="0">
                <a:latin typeface="Lucida Sans Unicode"/>
                <a:cs typeface="Lucida Sans Unicode"/>
              </a:rPr>
              <a:t>z</a:t>
            </a:r>
            <a:r>
              <a:rPr sz="1800" spc="-10" dirty="0">
                <a:latin typeface="Lucida Sans Unicode"/>
                <a:cs typeface="Lucida Sans Unicode"/>
              </a:rPr>
              <a:t>a</a:t>
            </a:r>
            <a:r>
              <a:rPr sz="1800" spc="5" dirty="0">
                <a:latin typeface="Lucida Sans Unicode"/>
                <a:cs typeface="Lucida Sans Unicode"/>
              </a:rPr>
              <a:t>l</a:t>
            </a:r>
            <a:r>
              <a:rPr sz="1800" spc="-10" dirty="0">
                <a:latin typeface="Lucida Sans Unicode"/>
                <a:cs typeface="Lucida Sans Unicode"/>
              </a:rPr>
              <a:t>a</a:t>
            </a:r>
            <a:r>
              <a:rPr sz="1800" spc="5" dirty="0">
                <a:latin typeface="Lucida Sans Unicode"/>
                <a:cs typeface="Lucida Sans Unicode"/>
              </a:rPr>
              <a:t>n</a:t>
            </a:r>
            <a:r>
              <a:rPr sz="1800" spc="-5" dirty="0">
                <a:latin typeface="Lucida Sans Unicode"/>
                <a:cs typeface="Lucida Sans Unicode"/>
              </a:rPr>
              <a:t>dı</a:t>
            </a:r>
            <a:r>
              <a:rPr sz="1800" spc="5" dirty="0">
                <a:latin typeface="Lucida Sans Unicode"/>
                <a:cs typeface="Lucida Sans Unicode"/>
              </a:rPr>
              <a:t>r</a:t>
            </a:r>
            <a:r>
              <a:rPr sz="1800" spc="-10" dirty="0">
                <a:latin typeface="Lucida Sans Unicode"/>
                <a:cs typeface="Lucida Sans Unicode"/>
              </a:rPr>
              <a:t>a</a:t>
            </a:r>
            <a:r>
              <a:rPr sz="1800" spc="-5" dirty="0">
                <a:latin typeface="Lucida Sans Unicode"/>
                <a:cs typeface="Lucida Sans Unicode"/>
              </a:rPr>
              <a:t>bi</a:t>
            </a:r>
            <a:r>
              <a:rPr sz="1800" spc="5" dirty="0">
                <a:latin typeface="Lucida Sans Unicode"/>
                <a:cs typeface="Lucida Sans Unicode"/>
              </a:rPr>
              <a:t>lirl</a:t>
            </a:r>
            <a:r>
              <a:rPr sz="1800" dirty="0">
                <a:latin typeface="Lucida Sans Unicode"/>
                <a:cs typeface="Lucida Sans Unicode"/>
              </a:rPr>
              <a:t>e</a:t>
            </a:r>
            <a:r>
              <a:rPr sz="1800" spc="5" dirty="0">
                <a:latin typeface="Lucida Sans Unicode"/>
                <a:cs typeface="Lucida Sans Unicode"/>
              </a:rPr>
              <a:t>r</a:t>
            </a:r>
            <a:r>
              <a:rPr sz="1800" dirty="0">
                <a:latin typeface="Lucida Sans Unicode"/>
                <a:cs typeface="Lucida Sans Unicode"/>
              </a:rPr>
              <a:t>.	</a:t>
            </a:r>
            <a:r>
              <a:rPr sz="1800" spc="-5" dirty="0">
                <a:latin typeface="Lucida Sans Unicode"/>
                <a:cs typeface="Lucida Sans Unicode"/>
              </a:rPr>
              <a:t>B</a:t>
            </a:r>
            <a:r>
              <a:rPr sz="1800" dirty="0">
                <a:latin typeface="Lucida Sans Unicode"/>
                <a:cs typeface="Lucida Sans Unicode"/>
              </a:rPr>
              <a:t>u	</a:t>
            </a:r>
            <a:r>
              <a:rPr sz="1800" spc="-5" dirty="0">
                <a:latin typeface="Lucida Sans Unicode"/>
                <a:cs typeface="Lucida Sans Unicode"/>
              </a:rPr>
              <a:t>d</a:t>
            </a:r>
            <a:r>
              <a:rPr sz="1800" dirty="0">
                <a:latin typeface="Lucida Sans Unicode"/>
                <a:cs typeface="Lucida Sans Unicode"/>
              </a:rPr>
              <a:t>u</a:t>
            </a:r>
            <a:r>
              <a:rPr sz="1800" spc="5" dirty="0">
                <a:latin typeface="Lucida Sans Unicode"/>
                <a:cs typeface="Lucida Sans Unicode"/>
              </a:rPr>
              <a:t>ru</a:t>
            </a:r>
            <a:r>
              <a:rPr sz="1800" dirty="0">
                <a:latin typeface="Lucida Sans Unicode"/>
                <a:cs typeface="Lucida Sans Unicode"/>
              </a:rPr>
              <a:t>m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</a:t>
            </a:r>
            <a:r>
              <a:rPr sz="1800" spc="-20" dirty="0">
                <a:latin typeface="Lucida Sans Unicode"/>
                <a:cs typeface="Lucida Sans Unicode"/>
              </a:rPr>
              <a:t>a</a:t>
            </a:r>
            <a:r>
              <a:rPr sz="1800" spc="5" dirty="0">
                <a:latin typeface="Lucida Sans Unicode"/>
                <a:cs typeface="Lucida Sans Unicode"/>
              </a:rPr>
              <a:t>h</a:t>
            </a:r>
            <a:r>
              <a:rPr sz="1800" dirty="0">
                <a:latin typeface="Lucida Sans Unicode"/>
                <a:cs typeface="Lucida Sans Unicode"/>
              </a:rPr>
              <a:t>a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ç</a:t>
            </a:r>
            <a:r>
              <a:rPr sz="1800" spc="-5" dirty="0">
                <a:latin typeface="Lucida Sans Unicode"/>
                <a:cs typeface="Lucida Sans Unicode"/>
              </a:rPr>
              <a:t>o</a:t>
            </a:r>
            <a:r>
              <a:rPr sz="1800" dirty="0">
                <a:latin typeface="Lucida Sans Unicode"/>
                <a:cs typeface="Lucida Sans Unicode"/>
              </a:rPr>
              <a:t>k		</a:t>
            </a:r>
            <a:r>
              <a:rPr sz="1800" spc="-10" dirty="0">
                <a:latin typeface="Lucida Sans Unicode"/>
                <a:cs typeface="Lucida Sans Unicode"/>
              </a:rPr>
              <a:t>a</a:t>
            </a:r>
            <a:r>
              <a:rPr sz="1800" spc="5" dirty="0">
                <a:latin typeface="Lucida Sans Unicode"/>
                <a:cs typeface="Lucida Sans Unicode"/>
              </a:rPr>
              <a:t>nn</a:t>
            </a:r>
            <a:r>
              <a:rPr sz="1800" dirty="0">
                <a:latin typeface="Lucida Sans Unicode"/>
                <a:cs typeface="Lucida Sans Unicode"/>
              </a:rPr>
              <a:t>e	v</a:t>
            </a:r>
            <a:r>
              <a:rPr sz="1800" spc="5" dirty="0">
                <a:latin typeface="Lucida Sans Unicode"/>
                <a:cs typeface="Lucida Sans Unicode"/>
              </a:rPr>
              <a:t>e</a:t>
            </a:r>
            <a:r>
              <a:rPr sz="1800" spc="-5" dirty="0">
                <a:latin typeface="Lucida Sans Unicode"/>
                <a:cs typeface="Lucida Sans Unicode"/>
              </a:rPr>
              <a:t>ya  </a:t>
            </a:r>
            <a:r>
              <a:rPr sz="1800" spc="-10" dirty="0">
                <a:latin typeface="Lucida Sans Unicode"/>
                <a:cs typeface="Lucida Sans Unicode"/>
              </a:rPr>
              <a:t>babanın	</a:t>
            </a:r>
            <a:r>
              <a:rPr sz="1800" dirty="0">
                <a:latin typeface="Lucida Sans Unicode"/>
                <a:cs typeface="Lucida Sans Unicode"/>
              </a:rPr>
              <a:t>o	</a:t>
            </a:r>
            <a:r>
              <a:rPr sz="1800" spc="-5" dirty="0">
                <a:latin typeface="Lucida Sans Unicode"/>
                <a:cs typeface="Lucida Sans Unicode"/>
              </a:rPr>
              <a:t>anki	psikolojik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durumu	ile	ilintilidir.</a:t>
            </a:r>
            <a:endParaRPr sz="1800">
              <a:latin typeface="Lucida Sans Unicode"/>
              <a:cs typeface="Lucida Sans Unicode"/>
            </a:endParaRPr>
          </a:p>
          <a:p>
            <a:pPr marL="12700" marR="57785">
              <a:lnSpc>
                <a:spcPct val="100000"/>
              </a:lnSpc>
              <a:spcBef>
                <a:spcPts val="5"/>
              </a:spcBef>
              <a:tabLst>
                <a:tab pos="633095" algn="l"/>
                <a:tab pos="724535" algn="l"/>
                <a:tab pos="1361440" algn="l"/>
                <a:tab pos="1924685" algn="l"/>
                <a:tab pos="2338705" algn="l"/>
                <a:tab pos="2850515" algn="l"/>
                <a:tab pos="2876550" algn="l"/>
                <a:tab pos="3216910" algn="l"/>
                <a:tab pos="4011929" algn="l"/>
                <a:tab pos="4406265" algn="l"/>
                <a:tab pos="4895850" algn="l"/>
                <a:tab pos="5444490" algn="l"/>
              </a:tabLst>
            </a:pPr>
            <a:r>
              <a:rPr sz="1800" spc="5" dirty="0">
                <a:latin typeface="Lucida Sans Unicode"/>
                <a:cs typeface="Lucida Sans Unicode"/>
              </a:rPr>
              <a:t>Anne		</a:t>
            </a:r>
            <a:r>
              <a:rPr sz="1800" dirty="0">
                <a:latin typeface="Lucida Sans Unicode"/>
                <a:cs typeface="Lucida Sans Unicode"/>
              </a:rPr>
              <a:t>veya	</a:t>
            </a:r>
            <a:r>
              <a:rPr sz="1800" spc="-10" dirty="0">
                <a:latin typeface="Lucida Sans Unicode"/>
                <a:cs typeface="Lucida Sans Unicode"/>
              </a:rPr>
              <a:t>baba</a:t>
            </a:r>
            <a:r>
              <a:rPr sz="1800" spc="6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yorgunsa,	</a:t>
            </a:r>
            <a:r>
              <a:rPr sz="1800" spc="-10" dirty="0">
                <a:latin typeface="Lucida Sans Unicode"/>
                <a:cs typeface="Lucida Sans Unicode"/>
              </a:rPr>
              <a:t>başka	zaman	</a:t>
            </a:r>
            <a:r>
              <a:rPr sz="1800" spc="-5" dirty="0">
                <a:latin typeface="Lucida Sans Unicode"/>
                <a:cs typeface="Lucida Sans Unicode"/>
              </a:rPr>
              <a:t>normal </a:t>
            </a:r>
            <a:r>
              <a:rPr sz="1800" spc="-55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o</a:t>
            </a:r>
            <a:r>
              <a:rPr sz="1800" dirty="0">
                <a:latin typeface="Lucida Sans Unicode"/>
                <a:cs typeface="Lucida Sans Unicode"/>
              </a:rPr>
              <a:t>l</a:t>
            </a:r>
            <a:r>
              <a:rPr sz="1800" spc="-10" dirty="0">
                <a:latin typeface="Lucida Sans Unicode"/>
                <a:cs typeface="Lucida Sans Unicode"/>
              </a:rPr>
              <a:t>a</a:t>
            </a:r>
            <a:r>
              <a:rPr sz="1800" dirty="0">
                <a:latin typeface="Lucida Sans Unicode"/>
                <a:cs typeface="Lucida Sans Unicode"/>
              </a:rPr>
              <a:t>n	</a:t>
            </a:r>
            <a:r>
              <a:rPr sz="1800" spc="-5" dirty="0">
                <a:latin typeface="Lucida Sans Unicode"/>
                <a:cs typeface="Lucida Sans Unicode"/>
              </a:rPr>
              <a:t>d</a:t>
            </a:r>
            <a:r>
              <a:rPr sz="1800" spc="-20" dirty="0">
                <a:latin typeface="Lucida Sans Unicode"/>
                <a:cs typeface="Lucida Sans Unicode"/>
              </a:rPr>
              <a:t>a</a:t>
            </a:r>
            <a:r>
              <a:rPr sz="1800" dirty="0">
                <a:latin typeface="Lucida Sans Unicode"/>
                <a:cs typeface="Lucida Sans Unicode"/>
              </a:rPr>
              <a:t>v</a:t>
            </a:r>
            <a:r>
              <a:rPr sz="1800" spc="5" dirty="0">
                <a:latin typeface="Lucida Sans Unicode"/>
                <a:cs typeface="Lucida Sans Unicode"/>
              </a:rPr>
              <a:t>r</a:t>
            </a:r>
            <a:r>
              <a:rPr sz="1800" spc="-10" dirty="0">
                <a:latin typeface="Lucida Sans Unicode"/>
                <a:cs typeface="Lucida Sans Unicode"/>
              </a:rPr>
              <a:t>a</a:t>
            </a:r>
            <a:r>
              <a:rPr sz="1800" spc="5" dirty="0">
                <a:latin typeface="Lucida Sans Unicode"/>
                <a:cs typeface="Lucida Sans Unicode"/>
              </a:rPr>
              <a:t>nı</a:t>
            </a:r>
            <a:r>
              <a:rPr sz="1800" dirty="0">
                <a:latin typeface="Lucida Sans Unicode"/>
                <a:cs typeface="Lucida Sans Unicode"/>
              </a:rPr>
              <a:t>ş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	</a:t>
            </a:r>
            <a:r>
              <a:rPr sz="1800" spc="-10" dirty="0">
                <a:latin typeface="Lucida Sans Unicode"/>
                <a:cs typeface="Lucida Sans Unicode"/>
              </a:rPr>
              <a:t>a</a:t>
            </a:r>
            <a:r>
              <a:rPr sz="1800" dirty="0">
                <a:latin typeface="Lucida Sans Unicode"/>
                <a:cs typeface="Lucida Sans Unicode"/>
              </a:rPr>
              <a:t>n	</a:t>
            </a:r>
            <a:r>
              <a:rPr sz="1800" spc="5" dirty="0">
                <a:latin typeface="Lucida Sans Unicode"/>
                <a:cs typeface="Lucida Sans Unicode"/>
              </a:rPr>
              <a:t>i</a:t>
            </a:r>
            <a:r>
              <a:rPr sz="1800" spc="-10" dirty="0">
                <a:latin typeface="Lucida Sans Unicode"/>
                <a:cs typeface="Lucida Sans Unicode"/>
              </a:rPr>
              <a:t>ç</a:t>
            </a:r>
            <a:r>
              <a:rPr sz="1800" spc="5" dirty="0">
                <a:latin typeface="Lucida Sans Unicode"/>
                <a:cs typeface="Lucida Sans Unicode"/>
              </a:rPr>
              <a:t>i</a:t>
            </a:r>
            <a:r>
              <a:rPr sz="1800" dirty="0">
                <a:latin typeface="Lucida Sans Unicode"/>
                <a:cs typeface="Lucida Sans Unicode"/>
              </a:rPr>
              <a:t>n		</a:t>
            </a:r>
            <a:r>
              <a:rPr sz="1800" spc="-5" dirty="0">
                <a:latin typeface="Lucida Sans Unicode"/>
                <a:cs typeface="Lucida Sans Unicode"/>
              </a:rPr>
              <a:t>y</a:t>
            </a:r>
            <a:r>
              <a:rPr sz="1800" spc="-15" dirty="0">
                <a:latin typeface="Lucida Sans Unicode"/>
                <a:cs typeface="Lucida Sans Unicode"/>
              </a:rPr>
              <a:t>a</a:t>
            </a:r>
            <a:r>
              <a:rPr sz="1800" spc="-5" dirty="0">
                <a:latin typeface="Lucida Sans Unicode"/>
                <a:cs typeface="Lucida Sans Unicode"/>
              </a:rPr>
              <a:t>pı</a:t>
            </a:r>
            <a:r>
              <a:rPr sz="1800" spc="5" dirty="0">
                <a:latin typeface="Lucida Sans Unicode"/>
                <a:cs typeface="Lucida Sans Unicode"/>
              </a:rPr>
              <a:t>l</a:t>
            </a:r>
            <a:r>
              <a:rPr sz="1800" dirty="0">
                <a:latin typeface="Lucida Sans Unicode"/>
                <a:cs typeface="Lucida Sans Unicode"/>
              </a:rPr>
              <a:t>m</a:t>
            </a:r>
            <a:r>
              <a:rPr sz="1800" spc="-15" dirty="0">
                <a:latin typeface="Lucida Sans Unicode"/>
                <a:cs typeface="Lucida Sans Unicode"/>
              </a:rPr>
              <a:t>a</a:t>
            </a:r>
            <a:r>
              <a:rPr sz="1800" dirty="0">
                <a:latin typeface="Lucida Sans Unicode"/>
                <a:cs typeface="Lucida Sans Unicode"/>
              </a:rPr>
              <a:t>m</a:t>
            </a:r>
            <a:r>
              <a:rPr sz="1800" spc="-15" dirty="0">
                <a:latin typeface="Lucida Sans Unicode"/>
                <a:cs typeface="Lucida Sans Unicode"/>
              </a:rPr>
              <a:t>a</a:t>
            </a:r>
            <a:r>
              <a:rPr sz="1800" spc="-5" dirty="0">
                <a:latin typeface="Lucida Sans Unicode"/>
                <a:cs typeface="Lucida Sans Unicode"/>
              </a:rPr>
              <a:t>s</a:t>
            </a:r>
            <a:r>
              <a:rPr sz="1800" dirty="0">
                <a:latin typeface="Lucida Sans Unicode"/>
                <a:cs typeface="Lucida Sans Unicode"/>
              </a:rPr>
              <a:t>ı	g</a:t>
            </a:r>
            <a:r>
              <a:rPr sz="1800" spc="5" dirty="0">
                <a:latin typeface="Lucida Sans Unicode"/>
                <a:cs typeface="Lucida Sans Unicode"/>
              </a:rPr>
              <a:t>er</a:t>
            </a:r>
            <a:r>
              <a:rPr sz="1800" dirty="0">
                <a:latin typeface="Lucida Sans Unicode"/>
                <a:cs typeface="Lucida Sans Unicode"/>
              </a:rPr>
              <a:t>e</a:t>
            </a:r>
            <a:r>
              <a:rPr sz="1800" spc="-5" dirty="0">
                <a:latin typeface="Lucida Sans Unicode"/>
                <a:cs typeface="Lucida Sans Unicode"/>
              </a:rPr>
              <a:t>k</a:t>
            </a:r>
            <a:r>
              <a:rPr sz="1800" spc="5" dirty="0">
                <a:latin typeface="Lucida Sans Unicode"/>
                <a:cs typeface="Lucida Sans Unicode"/>
              </a:rPr>
              <a:t>e</a:t>
            </a:r>
            <a:r>
              <a:rPr sz="1800" dirty="0">
                <a:latin typeface="Lucida Sans Unicode"/>
                <a:cs typeface="Lucida Sans Unicode"/>
              </a:rPr>
              <a:t>n	</a:t>
            </a:r>
            <a:r>
              <a:rPr sz="1800" spc="-5" dirty="0">
                <a:latin typeface="Lucida Sans Unicode"/>
                <a:cs typeface="Lucida Sans Unicode"/>
              </a:rPr>
              <a:t>bir  davranıştır. Bu </a:t>
            </a:r>
            <a:r>
              <a:rPr sz="1800" dirty="0">
                <a:latin typeface="Lucida Sans Unicode"/>
                <a:cs typeface="Lucida Sans Unicode"/>
              </a:rPr>
              <a:t>durumda </a:t>
            </a:r>
            <a:r>
              <a:rPr sz="1800" spc="-5" dirty="0">
                <a:latin typeface="Lucida Sans Unicode"/>
                <a:cs typeface="Lucida Sans Unicode"/>
              </a:rPr>
              <a:t>çocuk neyin doğru neyin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yanlış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olduğunu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anlayamamaktadır.</a:t>
            </a:r>
            <a:r>
              <a:rPr sz="1800" spc="7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Tutarsız </a:t>
            </a:r>
            <a:r>
              <a:rPr sz="1800" dirty="0">
                <a:latin typeface="Lucida Sans Unicode"/>
                <a:cs typeface="Lucida Sans Unicode"/>
              </a:rPr>
              <a:t>anne 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baba</a:t>
            </a:r>
            <a:r>
              <a:rPr sz="1800" spc="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tutumlarını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içeren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bir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diğer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tutum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ise,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anne 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için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doğru olan bir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şeyin	</a:t>
            </a:r>
            <a:r>
              <a:rPr sz="1800" spc="-10" dirty="0">
                <a:latin typeface="Lucida Sans Unicode"/>
                <a:cs typeface="Lucida Sans Unicode"/>
              </a:rPr>
              <a:t>baba</a:t>
            </a:r>
            <a:r>
              <a:rPr sz="1800" spc="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için </a:t>
            </a:r>
            <a:r>
              <a:rPr sz="1800" spc="-5" dirty="0">
                <a:latin typeface="Lucida Sans Unicode"/>
                <a:cs typeface="Lucida Sans Unicode"/>
              </a:rPr>
              <a:t>yanlış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olması</a:t>
            </a:r>
            <a:endParaRPr sz="1800"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tabLst>
                <a:tab pos="648970" algn="l"/>
                <a:tab pos="962025" algn="l"/>
                <a:tab pos="1221740" algn="l"/>
                <a:tab pos="1367790" algn="l"/>
                <a:tab pos="1818005" algn="l"/>
                <a:tab pos="1844675" algn="l"/>
                <a:tab pos="2180590" algn="l"/>
                <a:tab pos="2514600" algn="l"/>
                <a:tab pos="2722880" algn="l"/>
                <a:tab pos="3027680" algn="l"/>
                <a:tab pos="3529965" algn="l"/>
                <a:tab pos="3996690" algn="l"/>
                <a:tab pos="4318000" algn="l"/>
                <a:tab pos="4496435" algn="l"/>
                <a:tab pos="4517390" algn="l"/>
                <a:tab pos="4896485" algn="l"/>
                <a:tab pos="5208905" algn="l"/>
              </a:tabLst>
            </a:pPr>
            <a:r>
              <a:rPr sz="1800" dirty="0">
                <a:latin typeface="Lucida Sans Unicode"/>
                <a:cs typeface="Lucida Sans Unicode"/>
              </a:rPr>
              <a:t>veya	</a:t>
            </a:r>
            <a:r>
              <a:rPr sz="1800" spc="-5" dirty="0">
                <a:latin typeface="Lucida Sans Unicode"/>
                <a:cs typeface="Lucida Sans Unicode"/>
              </a:rPr>
              <a:t>tam	</a:t>
            </a:r>
            <a:r>
              <a:rPr sz="1800" dirty="0">
                <a:latin typeface="Lucida Sans Unicode"/>
                <a:cs typeface="Lucida Sans Unicode"/>
              </a:rPr>
              <a:t>tersi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durumun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oluşmasıdır.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Anne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ve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baba </a:t>
            </a:r>
            <a:r>
              <a:rPr sz="1800" spc="-5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farklı</a:t>
            </a:r>
            <a:r>
              <a:rPr sz="1800" spc="-5" dirty="0">
                <a:latin typeface="Lucida Sans Unicode"/>
                <a:cs typeface="Lucida Sans Unicode"/>
              </a:rPr>
              <a:t> disiplin</a:t>
            </a:r>
            <a:r>
              <a:rPr sz="1800" spc="2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anlayışı	</a:t>
            </a:r>
            <a:r>
              <a:rPr sz="1800" dirty="0">
                <a:latin typeface="Lucida Sans Unicode"/>
                <a:cs typeface="Lucida Sans Unicode"/>
              </a:rPr>
              <a:t>geliştirebilirler.		</a:t>
            </a:r>
            <a:r>
              <a:rPr sz="1800" spc="5" dirty="0">
                <a:latin typeface="Lucida Sans Unicode"/>
                <a:cs typeface="Lucida Sans Unicode"/>
              </a:rPr>
              <a:t>Anne	</a:t>
            </a:r>
            <a:r>
              <a:rPr sz="1800" dirty="0">
                <a:latin typeface="Lucida Sans Unicode"/>
                <a:cs typeface="Lucida Sans Unicode"/>
              </a:rPr>
              <a:t>ve 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baba</a:t>
            </a:r>
            <a:r>
              <a:rPr sz="1800" spc="4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mutlaka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aynı</a:t>
            </a:r>
            <a:r>
              <a:rPr sz="1800" spc="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görüşe	</a:t>
            </a:r>
            <a:r>
              <a:rPr sz="1800" spc="-5" dirty="0">
                <a:latin typeface="Lucida Sans Unicode"/>
                <a:cs typeface="Lucida Sans Unicode"/>
              </a:rPr>
              <a:t>sahip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olmalıdır,	biri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olumsuz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davranışı	</a:t>
            </a:r>
            <a:r>
              <a:rPr sz="1800" dirty="0">
                <a:latin typeface="Lucida Sans Unicode"/>
                <a:cs typeface="Lucida Sans Unicode"/>
              </a:rPr>
              <a:t>hoş	görüp	diğeri	</a:t>
            </a:r>
            <a:r>
              <a:rPr sz="1800" spc="-5" dirty="0">
                <a:latin typeface="Lucida Sans Unicode"/>
                <a:cs typeface="Lucida Sans Unicode"/>
              </a:rPr>
              <a:t>ceza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uygulamamalıdır.</a:t>
            </a:r>
            <a:r>
              <a:rPr sz="1800" spc="4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Baba</a:t>
            </a:r>
            <a:r>
              <a:rPr sz="1800" spc="7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çocuğa	bir	suç		işlemesi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sonucunda		bir	ceza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verdiğinde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anne	hemen 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annelik	</a:t>
            </a:r>
            <a:r>
              <a:rPr sz="1800" spc="-5" dirty="0">
                <a:latin typeface="Lucida Sans Unicode"/>
                <a:cs typeface="Lucida Sans Unicode"/>
              </a:rPr>
              <a:t>şefkati		</a:t>
            </a:r>
            <a:r>
              <a:rPr sz="1800" dirty="0">
                <a:latin typeface="Lucida Sans Unicode"/>
                <a:cs typeface="Lucida Sans Unicode"/>
              </a:rPr>
              <a:t>ile </a:t>
            </a:r>
            <a:r>
              <a:rPr sz="1800" spc="-5" dirty="0">
                <a:latin typeface="Lucida Sans Unicode"/>
                <a:cs typeface="Lucida Sans Unicode"/>
              </a:rPr>
              <a:t>çocuğunu kucaklayıp </a:t>
            </a:r>
            <a:r>
              <a:rPr sz="1800" dirty="0">
                <a:latin typeface="Lucida Sans Unicode"/>
                <a:cs typeface="Lucida Sans Unicode"/>
              </a:rPr>
              <a:t> sevmemelidir.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1395" y="7572754"/>
            <a:ext cx="5428615" cy="1478280"/>
          </a:xfrm>
          <a:prstGeom prst="rect">
            <a:avLst/>
          </a:prstGeom>
          <a:solidFill>
            <a:srgbClr val="92D050"/>
          </a:solidFill>
          <a:ln w="9144">
            <a:solidFill>
              <a:srgbClr val="000000"/>
            </a:solidFill>
          </a:ln>
        </p:spPr>
        <p:txBody>
          <a:bodyPr vert="horz" wrap="square" lIns="0" tIns="14604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14"/>
              </a:spcBef>
            </a:pPr>
            <a:r>
              <a:rPr sz="1800" b="1" spc="80" dirty="0">
                <a:solidFill>
                  <a:srgbClr val="FF0000"/>
                </a:solidFill>
                <a:latin typeface="Trebuchet MS"/>
                <a:cs typeface="Trebuchet MS"/>
              </a:rPr>
              <a:t>Çocuk</a:t>
            </a:r>
            <a:r>
              <a:rPr sz="1800" b="1" spc="-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25" dirty="0">
                <a:solidFill>
                  <a:srgbClr val="FF0000"/>
                </a:solidFill>
                <a:latin typeface="Trebuchet MS"/>
                <a:cs typeface="Trebuchet MS"/>
              </a:rPr>
              <a:t>Üzerindeki</a:t>
            </a:r>
            <a:r>
              <a:rPr sz="1800" b="1" spc="-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Trebuchet MS"/>
                <a:cs typeface="Trebuchet MS"/>
              </a:rPr>
              <a:t>Etkileri</a:t>
            </a:r>
            <a:endParaRPr sz="1800">
              <a:latin typeface="Trebuchet MS"/>
              <a:cs typeface="Trebuchet MS"/>
            </a:endParaRPr>
          </a:p>
          <a:p>
            <a:pPr marL="90170" marR="321310">
              <a:lnSpc>
                <a:spcPct val="100000"/>
              </a:lnSpc>
            </a:pPr>
            <a:r>
              <a:rPr sz="1800" b="1" spc="95" dirty="0">
                <a:latin typeface="Trebuchet MS"/>
                <a:cs typeface="Trebuchet MS"/>
              </a:rPr>
              <a:t>-Aşırı</a:t>
            </a:r>
            <a:r>
              <a:rPr sz="1800" b="1" spc="-25" dirty="0">
                <a:latin typeface="Trebuchet MS"/>
                <a:cs typeface="Trebuchet MS"/>
              </a:rPr>
              <a:t> </a:t>
            </a:r>
            <a:r>
              <a:rPr sz="1800" b="1" spc="20" dirty="0">
                <a:latin typeface="Trebuchet MS"/>
                <a:cs typeface="Trebuchet MS"/>
              </a:rPr>
              <a:t>isyankar,</a:t>
            </a:r>
            <a:r>
              <a:rPr sz="1800" b="1" spc="-35" dirty="0">
                <a:latin typeface="Trebuchet MS"/>
                <a:cs typeface="Trebuchet MS"/>
              </a:rPr>
              <a:t> </a:t>
            </a:r>
            <a:r>
              <a:rPr sz="1800" b="1" spc="30" dirty="0">
                <a:latin typeface="Trebuchet MS"/>
                <a:cs typeface="Trebuchet MS"/>
              </a:rPr>
              <a:t>kaygılı,</a:t>
            </a:r>
            <a:r>
              <a:rPr sz="1800" b="1" spc="-30" dirty="0">
                <a:latin typeface="Trebuchet MS"/>
                <a:cs typeface="Trebuchet MS"/>
              </a:rPr>
              <a:t> </a:t>
            </a:r>
            <a:r>
              <a:rPr sz="1800" b="1" spc="50" dirty="0">
                <a:latin typeface="Trebuchet MS"/>
                <a:cs typeface="Trebuchet MS"/>
              </a:rPr>
              <a:t>güvensiz,</a:t>
            </a:r>
            <a:r>
              <a:rPr sz="1800" b="1" spc="-35" dirty="0">
                <a:latin typeface="Trebuchet MS"/>
                <a:cs typeface="Trebuchet MS"/>
              </a:rPr>
              <a:t> </a:t>
            </a:r>
            <a:r>
              <a:rPr sz="1800" b="1" spc="25" dirty="0">
                <a:latin typeface="Trebuchet MS"/>
                <a:cs typeface="Trebuchet MS"/>
              </a:rPr>
              <a:t>tutarsız</a:t>
            </a:r>
            <a:r>
              <a:rPr sz="1800" b="1" spc="10" dirty="0">
                <a:latin typeface="Trebuchet MS"/>
                <a:cs typeface="Trebuchet MS"/>
              </a:rPr>
              <a:t> </a:t>
            </a:r>
            <a:r>
              <a:rPr sz="1800" b="1" spc="25" dirty="0">
                <a:latin typeface="Trebuchet MS"/>
                <a:cs typeface="Trebuchet MS"/>
              </a:rPr>
              <a:t>bir </a:t>
            </a:r>
            <a:r>
              <a:rPr sz="1800" b="1" spc="-530" dirty="0">
                <a:latin typeface="Trebuchet MS"/>
                <a:cs typeface="Trebuchet MS"/>
              </a:rPr>
              <a:t> </a:t>
            </a:r>
            <a:r>
              <a:rPr sz="1800" b="1" spc="50" dirty="0">
                <a:latin typeface="Trebuchet MS"/>
                <a:cs typeface="Trebuchet MS"/>
              </a:rPr>
              <a:t>kişiliğe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spc="70" dirty="0">
                <a:latin typeface="Trebuchet MS"/>
                <a:cs typeface="Trebuchet MS"/>
              </a:rPr>
              <a:t>sahip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spc="10" dirty="0">
                <a:latin typeface="Trebuchet MS"/>
                <a:cs typeface="Trebuchet MS"/>
              </a:rPr>
              <a:t>olur.</a:t>
            </a:r>
            <a:endParaRPr sz="1800">
              <a:latin typeface="Trebuchet MS"/>
              <a:cs typeface="Trebuchet MS"/>
            </a:endParaRPr>
          </a:p>
          <a:p>
            <a:pPr marL="90170">
              <a:lnSpc>
                <a:spcPct val="100000"/>
              </a:lnSpc>
            </a:pPr>
            <a:r>
              <a:rPr sz="1800" b="1" spc="85" dirty="0">
                <a:latin typeface="Trebuchet MS"/>
                <a:cs typeface="Trebuchet MS"/>
              </a:rPr>
              <a:t>-Herhangi</a:t>
            </a:r>
            <a:r>
              <a:rPr sz="1800" b="1" spc="-30" dirty="0">
                <a:latin typeface="Trebuchet MS"/>
                <a:cs typeface="Trebuchet MS"/>
              </a:rPr>
              <a:t> </a:t>
            </a:r>
            <a:r>
              <a:rPr sz="1800" b="1" spc="25" dirty="0">
                <a:latin typeface="Trebuchet MS"/>
                <a:cs typeface="Trebuchet MS"/>
              </a:rPr>
              <a:t>bir</a:t>
            </a:r>
            <a:r>
              <a:rPr sz="1800" b="1" spc="-5" dirty="0">
                <a:latin typeface="Trebuchet MS"/>
                <a:cs typeface="Trebuchet MS"/>
              </a:rPr>
              <a:t> </a:t>
            </a:r>
            <a:r>
              <a:rPr sz="1800" b="1" spc="70" dirty="0">
                <a:latin typeface="Trebuchet MS"/>
                <a:cs typeface="Trebuchet MS"/>
              </a:rPr>
              <a:t>konuda</a:t>
            </a:r>
            <a:r>
              <a:rPr sz="1800" b="1" spc="-25" dirty="0">
                <a:latin typeface="Trebuchet MS"/>
                <a:cs typeface="Trebuchet MS"/>
              </a:rPr>
              <a:t> </a:t>
            </a:r>
            <a:r>
              <a:rPr sz="1800" b="1" spc="20" dirty="0">
                <a:latin typeface="Trebuchet MS"/>
                <a:cs typeface="Trebuchet MS"/>
              </a:rPr>
              <a:t>karar</a:t>
            </a:r>
            <a:r>
              <a:rPr sz="1800" b="1" dirty="0">
                <a:latin typeface="Trebuchet MS"/>
                <a:cs typeface="Trebuchet MS"/>
              </a:rPr>
              <a:t> </a:t>
            </a:r>
            <a:r>
              <a:rPr sz="1800" b="1" spc="5" dirty="0">
                <a:latin typeface="Trebuchet MS"/>
                <a:cs typeface="Trebuchet MS"/>
              </a:rPr>
              <a:t>vermekte</a:t>
            </a:r>
            <a:r>
              <a:rPr sz="1800" b="1" spc="-35" dirty="0">
                <a:latin typeface="Trebuchet MS"/>
                <a:cs typeface="Trebuchet MS"/>
              </a:rPr>
              <a:t> </a:t>
            </a:r>
            <a:r>
              <a:rPr sz="1800" b="1" spc="70" dirty="0">
                <a:latin typeface="Trebuchet MS"/>
                <a:cs typeface="Trebuchet MS"/>
              </a:rPr>
              <a:t>güçlük</a:t>
            </a:r>
            <a:endParaRPr sz="1800">
              <a:latin typeface="Trebuchet MS"/>
              <a:cs typeface="Trebuchet MS"/>
            </a:endParaRPr>
          </a:p>
          <a:p>
            <a:pPr marL="90170">
              <a:lnSpc>
                <a:spcPct val="100000"/>
              </a:lnSpc>
            </a:pPr>
            <a:r>
              <a:rPr sz="1800" b="1" spc="20" dirty="0">
                <a:latin typeface="Trebuchet MS"/>
                <a:cs typeface="Trebuchet MS"/>
              </a:rPr>
              <a:t>yaşar.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642" y="1142440"/>
            <a:ext cx="6079490" cy="2496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" algn="ctr">
              <a:lnSpc>
                <a:spcPct val="100000"/>
              </a:lnSpc>
              <a:spcBef>
                <a:spcPts val="100"/>
              </a:spcBef>
            </a:pPr>
            <a:r>
              <a:rPr sz="1800" b="1" spc="20" dirty="0">
                <a:solidFill>
                  <a:srgbClr val="FF0000"/>
                </a:solidFill>
                <a:latin typeface="Trebuchet MS"/>
                <a:cs typeface="Trebuchet MS"/>
              </a:rPr>
              <a:t>AİLE</a:t>
            </a:r>
            <a:r>
              <a:rPr sz="1800" b="1" spc="-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75" dirty="0">
                <a:solidFill>
                  <a:srgbClr val="FF0000"/>
                </a:solidFill>
                <a:latin typeface="Trebuchet MS"/>
                <a:cs typeface="Trebuchet MS"/>
              </a:rPr>
              <a:t>İÇİ</a:t>
            </a:r>
            <a:r>
              <a:rPr sz="1800" b="1" spc="-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40" dirty="0">
                <a:solidFill>
                  <a:srgbClr val="FF0000"/>
                </a:solidFill>
                <a:latin typeface="Trebuchet MS"/>
                <a:cs typeface="Trebuchet MS"/>
              </a:rPr>
              <a:t>İLETİŞİM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2165"/>
              </a:spcBef>
            </a:pPr>
            <a:r>
              <a:rPr sz="1800" dirty="0">
                <a:latin typeface="Lucida Sans Unicode"/>
                <a:cs typeface="Lucida Sans Unicode"/>
              </a:rPr>
              <a:t>Aileyi güçlü </a:t>
            </a:r>
            <a:r>
              <a:rPr sz="1800" spc="-5" dirty="0">
                <a:latin typeface="Lucida Sans Unicode"/>
                <a:cs typeface="Lucida Sans Unicode"/>
              </a:rPr>
              <a:t>kılan </a:t>
            </a:r>
            <a:r>
              <a:rPr sz="1800" dirty="0">
                <a:latin typeface="Lucida Sans Unicode"/>
                <a:cs typeface="Lucida Sans Unicode"/>
              </a:rPr>
              <a:t>en önemli özelliklerden </a:t>
            </a:r>
            <a:r>
              <a:rPr sz="1800" spc="-5" dirty="0">
                <a:latin typeface="Lucida Sans Unicode"/>
                <a:cs typeface="Lucida Sans Unicode"/>
              </a:rPr>
              <a:t>birisi </a:t>
            </a:r>
            <a:r>
              <a:rPr sz="1800" dirty="0">
                <a:latin typeface="Lucida Sans Unicode"/>
                <a:cs typeface="Lucida Sans Unicode"/>
              </a:rPr>
              <a:t>üyeler 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arasındaki</a:t>
            </a:r>
            <a:r>
              <a:rPr sz="1800" spc="3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açık</a:t>
            </a:r>
            <a:r>
              <a:rPr sz="1800" spc="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ve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sık</a:t>
            </a:r>
            <a:r>
              <a:rPr sz="1800" dirty="0">
                <a:latin typeface="Lucida Sans Unicode"/>
                <a:cs typeface="Lucida Sans Unicode"/>
              </a:rPr>
              <a:t> iletişimdir.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</a:t>
            </a:r>
            <a:r>
              <a:rPr sz="1800" spc="-5" dirty="0">
                <a:latin typeface="Lucida Sans Unicode"/>
                <a:cs typeface="Lucida Sans Unicode"/>
              </a:rPr>
              <a:t> halde</a:t>
            </a:r>
            <a:r>
              <a:rPr sz="1800" dirty="0">
                <a:latin typeface="Lucida Sans Unicode"/>
                <a:cs typeface="Lucida Sans Unicode"/>
              </a:rPr>
              <a:t> etkili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iletişim </a:t>
            </a:r>
            <a:r>
              <a:rPr sz="1800" spc="-5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özelliklerinin ve iletişim becerilerinin geliştirilmesi, 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doğrudan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doğruya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aileyi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güçlü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kılacak</a:t>
            </a:r>
            <a:r>
              <a:rPr sz="1800" spc="3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bir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etkendir.</a:t>
            </a:r>
            <a:endParaRPr sz="1800">
              <a:latin typeface="Lucida Sans Unicode"/>
              <a:cs typeface="Lucida Sans Unicode"/>
            </a:endParaRPr>
          </a:p>
          <a:p>
            <a:pPr marL="469900" marR="422909" algn="ctr">
              <a:lnSpc>
                <a:spcPct val="100000"/>
              </a:lnSpc>
              <a:spcBef>
                <a:spcPts val="2165"/>
              </a:spcBef>
            </a:pPr>
            <a:r>
              <a:rPr sz="1800" b="1" spc="40" dirty="0">
                <a:solidFill>
                  <a:srgbClr val="FF0000"/>
                </a:solidFill>
                <a:latin typeface="Trebuchet MS"/>
                <a:cs typeface="Trebuchet MS"/>
              </a:rPr>
              <a:t>İLETİŞİM</a:t>
            </a:r>
            <a:r>
              <a:rPr sz="1800" b="1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10" dirty="0">
                <a:solidFill>
                  <a:srgbClr val="FF0000"/>
                </a:solidFill>
                <a:latin typeface="Trebuchet MS"/>
                <a:cs typeface="Trebuchet MS"/>
              </a:rPr>
              <a:t>ENGELLERİ</a:t>
            </a:r>
            <a:r>
              <a:rPr sz="1800" b="1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10" dirty="0">
                <a:solidFill>
                  <a:srgbClr val="FF0000"/>
                </a:solidFill>
                <a:latin typeface="Trebuchet MS"/>
                <a:cs typeface="Trebuchet MS"/>
              </a:rPr>
              <a:t>VE</a:t>
            </a:r>
            <a:r>
              <a:rPr sz="1800" b="1" spc="-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85" dirty="0">
                <a:solidFill>
                  <a:srgbClr val="FF0000"/>
                </a:solidFill>
                <a:latin typeface="Trebuchet MS"/>
                <a:cs typeface="Trebuchet MS"/>
              </a:rPr>
              <a:t>ÇOCUKLAR</a:t>
            </a:r>
            <a:r>
              <a:rPr sz="1800" b="1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50" dirty="0">
                <a:solidFill>
                  <a:srgbClr val="FF0000"/>
                </a:solidFill>
                <a:latin typeface="Trebuchet MS"/>
                <a:cs typeface="Trebuchet MS"/>
              </a:rPr>
              <a:t>ÜZERİNDEKİ </a:t>
            </a:r>
            <a:r>
              <a:rPr sz="1800" b="1" spc="-5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10" dirty="0">
                <a:solidFill>
                  <a:srgbClr val="FF0000"/>
                </a:solidFill>
                <a:latin typeface="Trebuchet MS"/>
                <a:cs typeface="Trebuchet MS"/>
              </a:rPr>
              <a:t>ETKİLERİ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44550" y="3928732"/>
            <a:ext cx="2536825" cy="988694"/>
            <a:chOff x="244550" y="3928732"/>
            <a:chExt cx="2536825" cy="98869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4550" y="3929529"/>
              <a:ext cx="2536267" cy="9878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215" y="3998925"/>
              <a:ext cx="1714246" cy="84561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85973" y="3933304"/>
              <a:ext cx="2450465" cy="899794"/>
            </a:xfrm>
            <a:custGeom>
              <a:avLst/>
              <a:gdLst/>
              <a:ahLst/>
              <a:cxnLst/>
              <a:rect l="l" t="t" r="r" b="b"/>
              <a:pathLst>
                <a:path w="2450465" h="899795">
                  <a:moveTo>
                    <a:pt x="1497487" y="0"/>
                  </a:moveTo>
                  <a:lnTo>
                    <a:pt x="1443360" y="2802"/>
                  </a:lnTo>
                  <a:lnTo>
                    <a:pt x="1391994" y="11388"/>
                  </a:lnTo>
                  <a:lnTo>
                    <a:pt x="1345378" y="25419"/>
                  </a:lnTo>
                  <a:lnTo>
                    <a:pt x="1305500" y="44557"/>
                  </a:lnTo>
                  <a:lnTo>
                    <a:pt x="1274348" y="68465"/>
                  </a:lnTo>
                  <a:lnTo>
                    <a:pt x="1258213" y="61115"/>
                  </a:lnTo>
                  <a:lnTo>
                    <a:pt x="1204117" y="42684"/>
                  </a:lnTo>
                  <a:lnTo>
                    <a:pt x="1153882" y="32104"/>
                  </a:lnTo>
                  <a:lnTo>
                    <a:pt x="1102161" y="26324"/>
                  </a:lnTo>
                  <a:lnTo>
                    <a:pt x="1050108" y="25167"/>
                  </a:lnTo>
                  <a:lnTo>
                    <a:pt x="998880" y="28457"/>
                  </a:lnTo>
                  <a:lnTo>
                    <a:pt x="949631" y="36017"/>
                  </a:lnTo>
                  <a:lnTo>
                    <a:pt x="903517" y="47670"/>
                  </a:lnTo>
                  <a:lnTo>
                    <a:pt x="861692" y="63239"/>
                  </a:lnTo>
                  <a:lnTo>
                    <a:pt x="825312" y="82549"/>
                  </a:lnTo>
                  <a:lnTo>
                    <a:pt x="795533" y="105422"/>
                  </a:lnTo>
                  <a:lnTo>
                    <a:pt x="749832" y="93972"/>
                  </a:lnTo>
                  <a:lnTo>
                    <a:pt x="701822" y="85730"/>
                  </a:lnTo>
                  <a:lnTo>
                    <a:pt x="652165" y="80760"/>
                  </a:lnTo>
                  <a:lnTo>
                    <a:pt x="601524" y="79132"/>
                  </a:lnTo>
                  <a:lnTo>
                    <a:pt x="550562" y="80911"/>
                  </a:lnTo>
                  <a:lnTo>
                    <a:pt x="489745" y="87569"/>
                  </a:lnTo>
                  <a:lnTo>
                    <a:pt x="433365" y="98714"/>
                  </a:lnTo>
                  <a:lnTo>
                    <a:pt x="382098" y="113902"/>
                  </a:lnTo>
                  <a:lnTo>
                    <a:pt x="336617" y="132690"/>
                  </a:lnTo>
                  <a:lnTo>
                    <a:pt x="297597" y="154634"/>
                  </a:lnTo>
                  <a:lnTo>
                    <a:pt x="265713" y="179291"/>
                  </a:lnTo>
                  <a:lnTo>
                    <a:pt x="226048" y="234969"/>
                  </a:lnTo>
                  <a:lnTo>
                    <a:pt x="219616" y="265103"/>
                  </a:lnTo>
                  <a:lnTo>
                    <a:pt x="223017" y="296176"/>
                  </a:lnTo>
                  <a:lnTo>
                    <a:pt x="220959" y="298970"/>
                  </a:lnTo>
                  <a:lnTo>
                    <a:pt x="164374" y="305363"/>
                  </a:lnTo>
                  <a:lnTo>
                    <a:pt x="112981" y="318020"/>
                  </a:lnTo>
                  <a:lnTo>
                    <a:pt x="68783" y="336296"/>
                  </a:lnTo>
                  <a:lnTo>
                    <a:pt x="33787" y="359549"/>
                  </a:lnTo>
                  <a:lnTo>
                    <a:pt x="8303" y="390151"/>
                  </a:lnTo>
                  <a:lnTo>
                    <a:pt x="0" y="421953"/>
                  </a:lnTo>
                  <a:lnTo>
                    <a:pt x="8037" y="453338"/>
                  </a:lnTo>
                  <a:lnTo>
                    <a:pt x="31578" y="482692"/>
                  </a:lnTo>
                  <a:lnTo>
                    <a:pt x="69782" y="508397"/>
                  </a:lnTo>
                  <a:lnTo>
                    <a:pt x="121810" y="528840"/>
                  </a:lnTo>
                  <a:lnTo>
                    <a:pt x="89498" y="550364"/>
                  </a:lnTo>
                  <a:lnTo>
                    <a:pt x="67499" y="574544"/>
                  </a:lnTo>
                  <a:lnTo>
                    <a:pt x="56406" y="600509"/>
                  </a:lnTo>
                  <a:lnTo>
                    <a:pt x="56812" y="627392"/>
                  </a:lnTo>
                  <a:lnTo>
                    <a:pt x="94417" y="679739"/>
                  </a:lnTo>
                  <a:lnTo>
                    <a:pt x="128726" y="700764"/>
                  </a:lnTo>
                  <a:lnTo>
                    <a:pt x="171179" y="717487"/>
                  </a:lnTo>
                  <a:lnTo>
                    <a:pt x="220129" y="729258"/>
                  </a:lnTo>
                  <a:lnTo>
                    <a:pt x="273932" y="735427"/>
                  </a:lnTo>
                  <a:lnTo>
                    <a:pt x="330941" y="735342"/>
                  </a:lnTo>
                  <a:lnTo>
                    <a:pt x="332465" y="736739"/>
                  </a:lnTo>
                  <a:lnTo>
                    <a:pt x="366763" y="761994"/>
                  </a:lnTo>
                  <a:lnTo>
                    <a:pt x="402508" y="782145"/>
                  </a:lnTo>
                  <a:lnTo>
                    <a:pt x="442251" y="799661"/>
                  </a:lnTo>
                  <a:lnTo>
                    <a:pt x="485428" y="814472"/>
                  </a:lnTo>
                  <a:lnTo>
                    <a:pt x="531478" y="826506"/>
                  </a:lnTo>
                  <a:lnTo>
                    <a:pt x="579837" y="835692"/>
                  </a:lnTo>
                  <a:lnTo>
                    <a:pt x="629944" y="841961"/>
                  </a:lnTo>
                  <a:lnTo>
                    <a:pt x="681235" y="845241"/>
                  </a:lnTo>
                  <a:lnTo>
                    <a:pt x="733149" y="845462"/>
                  </a:lnTo>
                  <a:lnTo>
                    <a:pt x="785123" y="842553"/>
                  </a:lnTo>
                  <a:lnTo>
                    <a:pt x="836594" y="836442"/>
                  </a:lnTo>
                  <a:lnTo>
                    <a:pt x="887000" y="827060"/>
                  </a:lnTo>
                  <a:lnTo>
                    <a:pt x="935779" y="814336"/>
                  </a:lnTo>
                  <a:lnTo>
                    <a:pt x="977013" y="840148"/>
                  </a:lnTo>
                  <a:lnTo>
                    <a:pt x="1026049" y="861865"/>
                  </a:lnTo>
                  <a:lnTo>
                    <a:pt x="1081731" y="879058"/>
                  </a:lnTo>
                  <a:lnTo>
                    <a:pt x="1142903" y="891298"/>
                  </a:lnTo>
                  <a:lnTo>
                    <a:pt x="1198233" y="897531"/>
                  </a:lnTo>
                  <a:lnTo>
                    <a:pt x="1253380" y="899597"/>
                  </a:lnTo>
                  <a:lnTo>
                    <a:pt x="1307608" y="897694"/>
                  </a:lnTo>
                  <a:lnTo>
                    <a:pt x="1360180" y="892019"/>
                  </a:lnTo>
                  <a:lnTo>
                    <a:pt x="1410359" y="882770"/>
                  </a:lnTo>
                  <a:lnTo>
                    <a:pt x="1457408" y="870145"/>
                  </a:lnTo>
                  <a:lnTo>
                    <a:pt x="1500590" y="854340"/>
                  </a:lnTo>
                  <a:lnTo>
                    <a:pt x="1539168" y="835554"/>
                  </a:lnTo>
                  <a:lnTo>
                    <a:pt x="1572407" y="813984"/>
                  </a:lnTo>
                  <a:lnTo>
                    <a:pt x="1619915" y="763282"/>
                  </a:lnTo>
                  <a:lnTo>
                    <a:pt x="1659769" y="773886"/>
                  </a:lnTo>
                  <a:lnTo>
                    <a:pt x="1701957" y="781633"/>
                  </a:lnTo>
                  <a:lnTo>
                    <a:pt x="1745859" y="786427"/>
                  </a:lnTo>
                  <a:lnTo>
                    <a:pt x="1790857" y="788174"/>
                  </a:lnTo>
                  <a:lnTo>
                    <a:pt x="1849803" y="785781"/>
                  </a:lnTo>
                  <a:lnTo>
                    <a:pt x="1905369" y="778401"/>
                  </a:lnTo>
                  <a:lnTo>
                    <a:pt x="1956620" y="766494"/>
                  </a:lnTo>
                  <a:lnTo>
                    <a:pt x="2002622" y="750520"/>
                  </a:lnTo>
                  <a:lnTo>
                    <a:pt x="2042440" y="730939"/>
                  </a:lnTo>
                  <a:lnTo>
                    <a:pt x="2075140" y="708211"/>
                  </a:lnTo>
                  <a:lnTo>
                    <a:pt x="2115446" y="655152"/>
                  </a:lnTo>
                  <a:lnTo>
                    <a:pt x="2121184" y="625741"/>
                  </a:lnTo>
                  <a:lnTo>
                    <a:pt x="2169478" y="620685"/>
                  </a:lnTo>
                  <a:lnTo>
                    <a:pt x="2215878" y="612628"/>
                  </a:lnTo>
                  <a:lnTo>
                    <a:pt x="2259826" y="601666"/>
                  </a:lnTo>
                  <a:lnTo>
                    <a:pt x="2300762" y="587895"/>
                  </a:lnTo>
                  <a:lnTo>
                    <a:pt x="2351717" y="564446"/>
                  </a:lnTo>
                  <a:lnTo>
                    <a:pt x="2392354" y="537617"/>
                  </a:lnTo>
                  <a:lnTo>
                    <a:pt x="2422475" y="508167"/>
                  </a:lnTo>
                  <a:lnTo>
                    <a:pt x="2450385" y="444437"/>
                  </a:lnTo>
                  <a:lnTo>
                    <a:pt x="2447781" y="411675"/>
                  </a:lnTo>
                  <a:lnTo>
                    <a:pt x="2433875" y="379327"/>
                  </a:lnTo>
                  <a:lnTo>
                    <a:pt x="2408472" y="348152"/>
                  </a:lnTo>
                  <a:lnTo>
                    <a:pt x="2371374" y="318909"/>
                  </a:lnTo>
                  <a:lnTo>
                    <a:pt x="2376835" y="312432"/>
                  </a:lnTo>
                  <a:lnTo>
                    <a:pt x="2381534" y="305701"/>
                  </a:lnTo>
                  <a:lnTo>
                    <a:pt x="2385217" y="298970"/>
                  </a:lnTo>
                  <a:lnTo>
                    <a:pt x="2395708" y="264438"/>
                  </a:lnTo>
                  <a:lnTo>
                    <a:pt x="2390476" y="230710"/>
                  </a:lnTo>
                  <a:lnTo>
                    <a:pt x="2337929" y="170129"/>
                  </a:lnTo>
                  <a:lnTo>
                    <a:pt x="2293161" y="145505"/>
                  </a:lnTo>
                  <a:lnTo>
                    <a:pt x="2237760" y="126147"/>
                  </a:lnTo>
                  <a:lnTo>
                    <a:pt x="2173000" y="113169"/>
                  </a:lnTo>
                  <a:lnTo>
                    <a:pt x="2160566" y="90267"/>
                  </a:lnTo>
                  <a:lnTo>
                    <a:pt x="2113600" y="49607"/>
                  </a:lnTo>
                  <a:lnTo>
                    <a:pt x="2034238" y="17015"/>
                  </a:lnTo>
                  <a:lnTo>
                    <a:pt x="1984467" y="6453"/>
                  </a:lnTo>
                  <a:lnTo>
                    <a:pt x="1932406" y="1028"/>
                  </a:lnTo>
                  <a:lnTo>
                    <a:pt x="1879614" y="678"/>
                  </a:lnTo>
                  <a:lnTo>
                    <a:pt x="1827650" y="5341"/>
                  </a:lnTo>
                  <a:lnTo>
                    <a:pt x="1778072" y="14954"/>
                  </a:lnTo>
                  <a:lnTo>
                    <a:pt x="1732437" y="29454"/>
                  </a:lnTo>
                  <a:lnTo>
                    <a:pt x="1692305" y="48780"/>
                  </a:lnTo>
                  <a:lnTo>
                    <a:pt x="1673884" y="38007"/>
                  </a:lnTo>
                  <a:lnTo>
                    <a:pt x="1653237" y="28412"/>
                  </a:lnTo>
                  <a:lnTo>
                    <a:pt x="1630565" y="20080"/>
                  </a:lnTo>
                  <a:lnTo>
                    <a:pt x="1606072" y="13093"/>
                  </a:lnTo>
                  <a:lnTo>
                    <a:pt x="1552387" y="3317"/>
                  </a:lnTo>
                  <a:lnTo>
                    <a:pt x="1497487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5973" y="3933304"/>
              <a:ext cx="2450465" cy="899794"/>
            </a:xfrm>
            <a:custGeom>
              <a:avLst/>
              <a:gdLst/>
              <a:ahLst/>
              <a:cxnLst/>
              <a:rect l="l" t="t" r="r" b="b"/>
              <a:pathLst>
                <a:path w="2450465" h="899795">
                  <a:moveTo>
                    <a:pt x="223017" y="296176"/>
                  </a:moveTo>
                  <a:lnTo>
                    <a:pt x="226048" y="234969"/>
                  </a:lnTo>
                  <a:lnTo>
                    <a:pt x="265713" y="179291"/>
                  </a:lnTo>
                  <a:lnTo>
                    <a:pt x="297597" y="154634"/>
                  </a:lnTo>
                  <a:lnTo>
                    <a:pt x="336617" y="132690"/>
                  </a:lnTo>
                  <a:lnTo>
                    <a:pt x="382098" y="113902"/>
                  </a:lnTo>
                  <a:lnTo>
                    <a:pt x="433365" y="98714"/>
                  </a:lnTo>
                  <a:lnTo>
                    <a:pt x="489745" y="87569"/>
                  </a:lnTo>
                  <a:lnTo>
                    <a:pt x="550562" y="80911"/>
                  </a:lnTo>
                  <a:lnTo>
                    <a:pt x="601524" y="79132"/>
                  </a:lnTo>
                  <a:lnTo>
                    <a:pt x="652165" y="80760"/>
                  </a:lnTo>
                  <a:lnTo>
                    <a:pt x="701822" y="85730"/>
                  </a:lnTo>
                  <a:lnTo>
                    <a:pt x="749832" y="93972"/>
                  </a:lnTo>
                  <a:lnTo>
                    <a:pt x="795533" y="105422"/>
                  </a:lnTo>
                  <a:lnTo>
                    <a:pt x="825312" y="82549"/>
                  </a:lnTo>
                  <a:lnTo>
                    <a:pt x="861692" y="63239"/>
                  </a:lnTo>
                  <a:lnTo>
                    <a:pt x="903517" y="47670"/>
                  </a:lnTo>
                  <a:lnTo>
                    <a:pt x="949631" y="36017"/>
                  </a:lnTo>
                  <a:lnTo>
                    <a:pt x="998880" y="28457"/>
                  </a:lnTo>
                  <a:lnTo>
                    <a:pt x="1050108" y="25167"/>
                  </a:lnTo>
                  <a:lnTo>
                    <a:pt x="1102161" y="26324"/>
                  </a:lnTo>
                  <a:lnTo>
                    <a:pt x="1153882" y="32104"/>
                  </a:lnTo>
                  <a:lnTo>
                    <a:pt x="1204117" y="42684"/>
                  </a:lnTo>
                  <a:lnTo>
                    <a:pt x="1241090" y="54336"/>
                  </a:lnTo>
                  <a:lnTo>
                    <a:pt x="1274348" y="68465"/>
                  </a:lnTo>
                  <a:lnTo>
                    <a:pt x="1305500" y="44557"/>
                  </a:lnTo>
                  <a:lnTo>
                    <a:pt x="1345378" y="25419"/>
                  </a:lnTo>
                  <a:lnTo>
                    <a:pt x="1391994" y="11388"/>
                  </a:lnTo>
                  <a:lnTo>
                    <a:pt x="1443360" y="2802"/>
                  </a:lnTo>
                  <a:lnTo>
                    <a:pt x="1497487" y="0"/>
                  </a:lnTo>
                  <a:lnTo>
                    <a:pt x="1552387" y="3317"/>
                  </a:lnTo>
                  <a:lnTo>
                    <a:pt x="1606072" y="13093"/>
                  </a:lnTo>
                  <a:lnTo>
                    <a:pt x="1653237" y="28412"/>
                  </a:lnTo>
                  <a:lnTo>
                    <a:pt x="1692305" y="48780"/>
                  </a:lnTo>
                  <a:lnTo>
                    <a:pt x="1732437" y="29454"/>
                  </a:lnTo>
                  <a:lnTo>
                    <a:pt x="1778072" y="14954"/>
                  </a:lnTo>
                  <a:lnTo>
                    <a:pt x="1827650" y="5341"/>
                  </a:lnTo>
                  <a:lnTo>
                    <a:pt x="1879614" y="678"/>
                  </a:lnTo>
                  <a:lnTo>
                    <a:pt x="1932406" y="1028"/>
                  </a:lnTo>
                  <a:lnTo>
                    <a:pt x="1984467" y="6453"/>
                  </a:lnTo>
                  <a:lnTo>
                    <a:pt x="2034238" y="17015"/>
                  </a:lnTo>
                  <a:lnTo>
                    <a:pt x="2080163" y="32778"/>
                  </a:lnTo>
                  <a:lnTo>
                    <a:pt x="2140583" y="68925"/>
                  </a:lnTo>
                  <a:lnTo>
                    <a:pt x="2173000" y="113169"/>
                  </a:lnTo>
                  <a:lnTo>
                    <a:pt x="2237760" y="126147"/>
                  </a:lnTo>
                  <a:lnTo>
                    <a:pt x="2293161" y="145505"/>
                  </a:lnTo>
                  <a:lnTo>
                    <a:pt x="2337929" y="170129"/>
                  </a:lnTo>
                  <a:lnTo>
                    <a:pt x="2370791" y="198902"/>
                  </a:lnTo>
                  <a:lnTo>
                    <a:pt x="2395708" y="264438"/>
                  </a:lnTo>
                  <a:lnTo>
                    <a:pt x="2385217" y="298970"/>
                  </a:lnTo>
                  <a:lnTo>
                    <a:pt x="2381534" y="305701"/>
                  </a:lnTo>
                  <a:lnTo>
                    <a:pt x="2376835" y="312432"/>
                  </a:lnTo>
                  <a:lnTo>
                    <a:pt x="2371374" y="318909"/>
                  </a:lnTo>
                  <a:lnTo>
                    <a:pt x="2408472" y="348152"/>
                  </a:lnTo>
                  <a:lnTo>
                    <a:pt x="2433875" y="379327"/>
                  </a:lnTo>
                  <a:lnTo>
                    <a:pt x="2447781" y="411675"/>
                  </a:lnTo>
                  <a:lnTo>
                    <a:pt x="2450385" y="444437"/>
                  </a:lnTo>
                  <a:lnTo>
                    <a:pt x="2441884" y="476854"/>
                  </a:lnTo>
                  <a:lnTo>
                    <a:pt x="2392354" y="537617"/>
                  </a:lnTo>
                  <a:lnTo>
                    <a:pt x="2351717" y="564446"/>
                  </a:lnTo>
                  <a:lnTo>
                    <a:pt x="2300762" y="587895"/>
                  </a:lnTo>
                  <a:lnTo>
                    <a:pt x="2259826" y="601666"/>
                  </a:lnTo>
                  <a:lnTo>
                    <a:pt x="2215878" y="612628"/>
                  </a:lnTo>
                  <a:lnTo>
                    <a:pt x="2169478" y="620685"/>
                  </a:lnTo>
                  <a:lnTo>
                    <a:pt x="2121184" y="625741"/>
                  </a:lnTo>
                  <a:lnTo>
                    <a:pt x="2115446" y="655152"/>
                  </a:lnTo>
                  <a:lnTo>
                    <a:pt x="2075140" y="708211"/>
                  </a:lnTo>
                  <a:lnTo>
                    <a:pt x="2042440" y="730939"/>
                  </a:lnTo>
                  <a:lnTo>
                    <a:pt x="2002622" y="750520"/>
                  </a:lnTo>
                  <a:lnTo>
                    <a:pt x="1956620" y="766494"/>
                  </a:lnTo>
                  <a:lnTo>
                    <a:pt x="1905369" y="778401"/>
                  </a:lnTo>
                  <a:lnTo>
                    <a:pt x="1849803" y="785781"/>
                  </a:lnTo>
                  <a:lnTo>
                    <a:pt x="1790857" y="788174"/>
                  </a:lnTo>
                  <a:lnTo>
                    <a:pt x="1745859" y="786427"/>
                  </a:lnTo>
                  <a:lnTo>
                    <a:pt x="1701957" y="781633"/>
                  </a:lnTo>
                  <a:lnTo>
                    <a:pt x="1659769" y="773886"/>
                  </a:lnTo>
                  <a:lnTo>
                    <a:pt x="1619915" y="763282"/>
                  </a:lnTo>
                  <a:lnTo>
                    <a:pt x="1599568" y="789827"/>
                  </a:lnTo>
                  <a:lnTo>
                    <a:pt x="1539168" y="835554"/>
                  </a:lnTo>
                  <a:lnTo>
                    <a:pt x="1500590" y="854340"/>
                  </a:lnTo>
                  <a:lnTo>
                    <a:pt x="1457408" y="870145"/>
                  </a:lnTo>
                  <a:lnTo>
                    <a:pt x="1410359" y="882770"/>
                  </a:lnTo>
                  <a:lnTo>
                    <a:pt x="1360180" y="892019"/>
                  </a:lnTo>
                  <a:lnTo>
                    <a:pt x="1307608" y="897694"/>
                  </a:lnTo>
                  <a:lnTo>
                    <a:pt x="1253380" y="899597"/>
                  </a:lnTo>
                  <a:lnTo>
                    <a:pt x="1198233" y="897531"/>
                  </a:lnTo>
                  <a:lnTo>
                    <a:pt x="1142903" y="891298"/>
                  </a:lnTo>
                  <a:lnTo>
                    <a:pt x="1081731" y="879058"/>
                  </a:lnTo>
                  <a:lnTo>
                    <a:pt x="1026049" y="861865"/>
                  </a:lnTo>
                  <a:lnTo>
                    <a:pt x="977013" y="840148"/>
                  </a:lnTo>
                  <a:lnTo>
                    <a:pt x="935779" y="814336"/>
                  </a:lnTo>
                  <a:lnTo>
                    <a:pt x="887000" y="827060"/>
                  </a:lnTo>
                  <a:lnTo>
                    <a:pt x="836594" y="836442"/>
                  </a:lnTo>
                  <a:lnTo>
                    <a:pt x="785123" y="842553"/>
                  </a:lnTo>
                  <a:lnTo>
                    <a:pt x="733149" y="845462"/>
                  </a:lnTo>
                  <a:lnTo>
                    <a:pt x="681235" y="845241"/>
                  </a:lnTo>
                  <a:lnTo>
                    <a:pt x="629944" y="841961"/>
                  </a:lnTo>
                  <a:lnTo>
                    <a:pt x="579837" y="835692"/>
                  </a:lnTo>
                  <a:lnTo>
                    <a:pt x="531478" y="826506"/>
                  </a:lnTo>
                  <a:lnTo>
                    <a:pt x="485428" y="814472"/>
                  </a:lnTo>
                  <a:lnTo>
                    <a:pt x="442251" y="799661"/>
                  </a:lnTo>
                  <a:lnTo>
                    <a:pt x="402508" y="782145"/>
                  </a:lnTo>
                  <a:lnTo>
                    <a:pt x="366763" y="761994"/>
                  </a:lnTo>
                  <a:lnTo>
                    <a:pt x="335577" y="739279"/>
                  </a:lnTo>
                  <a:lnTo>
                    <a:pt x="330941" y="735342"/>
                  </a:lnTo>
                  <a:lnTo>
                    <a:pt x="273932" y="735427"/>
                  </a:lnTo>
                  <a:lnTo>
                    <a:pt x="220129" y="729258"/>
                  </a:lnTo>
                  <a:lnTo>
                    <a:pt x="171179" y="717487"/>
                  </a:lnTo>
                  <a:lnTo>
                    <a:pt x="128726" y="700764"/>
                  </a:lnTo>
                  <a:lnTo>
                    <a:pt x="94417" y="679739"/>
                  </a:lnTo>
                  <a:lnTo>
                    <a:pt x="56812" y="627392"/>
                  </a:lnTo>
                  <a:lnTo>
                    <a:pt x="56406" y="600509"/>
                  </a:lnTo>
                  <a:lnTo>
                    <a:pt x="67499" y="574544"/>
                  </a:lnTo>
                  <a:lnTo>
                    <a:pt x="89498" y="550364"/>
                  </a:lnTo>
                  <a:lnTo>
                    <a:pt x="121810" y="528840"/>
                  </a:lnTo>
                  <a:lnTo>
                    <a:pt x="69782" y="508397"/>
                  </a:lnTo>
                  <a:lnTo>
                    <a:pt x="31578" y="482692"/>
                  </a:lnTo>
                  <a:lnTo>
                    <a:pt x="8037" y="453338"/>
                  </a:lnTo>
                  <a:lnTo>
                    <a:pt x="0" y="421953"/>
                  </a:lnTo>
                  <a:lnTo>
                    <a:pt x="8303" y="390151"/>
                  </a:lnTo>
                  <a:lnTo>
                    <a:pt x="33787" y="359549"/>
                  </a:lnTo>
                  <a:lnTo>
                    <a:pt x="68783" y="336296"/>
                  </a:lnTo>
                  <a:lnTo>
                    <a:pt x="112981" y="318020"/>
                  </a:lnTo>
                  <a:lnTo>
                    <a:pt x="164374" y="305363"/>
                  </a:lnTo>
                  <a:lnTo>
                    <a:pt x="220959" y="298970"/>
                  </a:lnTo>
                  <a:lnTo>
                    <a:pt x="223017" y="296176"/>
                  </a:lnTo>
                  <a:close/>
                </a:path>
                <a:path w="2450465" h="899795">
                  <a:moveTo>
                    <a:pt x="267949" y="541921"/>
                  </a:moveTo>
                  <a:lnTo>
                    <a:pt x="230490" y="541982"/>
                  </a:lnTo>
                  <a:lnTo>
                    <a:pt x="193664" y="539174"/>
                  </a:lnTo>
                  <a:lnTo>
                    <a:pt x="158100" y="533580"/>
                  </a:lnTo>
                  <a:lnTo>
                    <a:pt x="124427" y="525284"/>
                  </a:lnTo>
                </a:path>
                <a:path w="2450465" h="899795">
                  <a:moveTo>
                    <a:pt x="394581" y="723531"/>
                  </a:moveTo>
                  <a:lnTo>
                    <a:pt x="379300" y="726243"/>
                  </a:lnTo>
                  <a:lnTo>
                    <a:pt x="363704" y="728468"/>
                  </a:lnTo>
                  <a:lnTo>
                    <a:pt x="347847" y="730192"/>
                  </a:lnTo>
                  <a:lnTo>
                    <a:pt x="331779" y="731405"/>
                  </a:lnTo>
                </a:path>
                <a:path w="2450465" h="899795">
                  <a:moveTo>
                    <a:pt x="935639" y="810653"/>
                  </a:moveTo>
                  <a:lnTo>
                    <a:pt x="924743" y="802015"/>
                  </a:lnTo>
                  <a:lnTo>
                    <a:pt x="914794" y="793079"/>
                  </a:lnTo>
                  <a:lnTo>
                    <a:pt x="905809" y="783882"/>
                  </a:lnTo>
                  <a:lnTo>
                    <a:pt x="897806" y="774458"/>
                  </a:lnTo>
                </a:path>
                <a:path w="2450465" h="899795">
                  <a:moveTo>
                    <a:pt x="1635282" y="720356"/>
                  </a:moveTo>
                  <a:lnTo>
                    <a:pt x="1633117" y="730424"/>
                  </a:lnTo>
                  <a:lnTo>
                    <a:pt x="1629869" y="740422"/>
                  </a:lnTo>
                  <a:lnTo>
                    <a:pt x="1625549" y="750324"/>
                  </a:lnTo>
                  <a:lnTo>
                    <a:pt x="1620169" y="760107"/>
                  </a:lnTo>
                </a:path>
                <a:path w="2450465" h="899795">
                  <a:moveTo>
                    <a:pt x="1935637" y="474865"/>
                  </a:moveTo>
                  <a:lnTo>
                    <a:pt x="1998547" y="494877"/>
                  </a:lnTo>
                  <a:lnTo>
                    <a:pt x="2049898" y="520906"/>
                  </a:lnTo>
                  <a:lnTo>
                    <a:pt x="2088223" y="551775"/>
                  </a:lnTo>
                  <a:lnTo>
                    <a:pt x="2112051" y="586308"/>
                  </a:lnTo>
                  <a:lnTo>
                    <a:pt x="2119914" y="623328"/>
                  </a:lnTo>
                </a:path>
                <a:path w="2450465" h="899795">
                  <a:moveTo>
                    <a:pt x="2370231" y="316623"/>
                  </a:moveTo>
                  <a:lnTo>
                    <a:pt x="2354644" y="332317"/>
                  </a:lnTo>
                  <a:lnTo>
                    <a:pt x="2335639" y="346928"/>
                  </a:lnTo>
                  <a:lnTo>
                    <a:pt x="2313420" y="360325"/>
                  </a:lnTo>
                  <a:lnTo>
                    <a:pt x="2288189" y="372376"/>
                  </a:lnTo>
                </a:path>
                <a:path w="2450465" h="899795">
                  <a:moveTo>
                    <a:pt x="2173381" y="109994"/>
                  </a:moveTo>
                  <a:lnTo>
                    <a:pt x="2175377" y="116566"/>
                  </a:lnTo>
                  <a:lnTo>
                    <a:pt x="2176778" y="123138"/>
                  </a:lnTo>
                  <a:lnTo>
                    <a:pt x="2177560" y="129710"/>
                  </a:lnTo>
                  <a:lnTo>
                    <a:pt x="2177699" y="136283"/>
                  </a:lnTo>
                </a:path>
                <a:path w="2450465" h="899795">
                  <a:moveTo>
                    <a:pt x="1649506" y="79387"/>
                  </a:moveTo>
                  <a:lnTo>
                    <a:pt x="1658164" y="70415"/>
                  </a:lnTo>
                  <a:lnTo>
                    <a:pt x="1668096" y="61813"/>
                  </a:lnTo>
                  <a:lnTo>
                    <a:pt x="1679242" y="53616"/>
                  </a:lnTo>
                  <a:lnTo>
                    <a:pt x="1691543" y="45859"/>
                  </a:lnTo>
                </a:path>
                <a:path w="2450465" h="899795">
                  <a:moveTo>
                    <a:pt x="1256441" y="95389"/>
                  </a:moveTo>
                  <a:lnTo>
                    <a:pt x="1260225" y="87918"/>
                  </a:lnTo>
                  <a:lnTo>
                    <a:pt x="1264902" y="80577"/>
                  </a:lnTo>
                  <a:lnTo>
                    <a:pt x="1270461" y="73404"/>
                  </a:lnTo>
                  <a:lnTo>
                    <a:pt x="1276888" y="66433"/>
                  </a:lnTo>
                </a:path>
                <a:path w="2450465" h="899795">
                  <a:moveTo>
                    <a:pt x="795253" y="105168"/>
                  </a:moveTo>
                  <a:lnTo>
                    <a:pt x="814913" y="111357"/>
                  </a:lnTo>
                  <a:lnTo>
                    <a:pt x="833776" y="118106"/>
                  </a:lnTo>
                  <a:lnTo>
                    <a:pt x="851785" y="125402"/>
                  </a:lnTo>
                  <a:lnTo>
                    <a:pt x="868888" y="133235"/>
                  </a:lnTo>
                </a:path>
                <a:path w="2450465" h="899795">
                  <a:moveTo>
                    <a:pt x="235882" y="325767"/>
                  </a:moveTo>
                  <a:lnTo>
                    <a:pt x="231797" y="318482"/>
                  </a:lnTo>
                  <a:lnTo>
                    <a:pt x="228289" y="311114"/>
                  </a:lnTo>
                  <a:lnTo>
                    <a:pt x="225364" y="303675"/>
                  </a:lnTo>
                  <a:lnTo>
                    <a:pt x="223029" y="296176"/>
                  </a:lnTo>
                </a:path>
              </a:pathLst>
            </a:custGeom>
            <a:ln w="9144">
              <a:solidFill>
                <a:srgbClr val="464A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63320" y="4057650"/>
            <a:ext cx="1322705" cy="56197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17780">
              <a:lnSpc>
                <a:spcPts val="2060"/>
              </a:lnSpc>
              <a:spcBef>
                <a:spcPts val="250"/>
              </a:spcBef>
            </a:pPr>
            <a:r>
              <a:rPr sz="1800" b="1" i="1" spc="-5" dirty="0">
                <a:latin typeface="Calibri"/>
                <a:cs typeface="Calibri"/>
              </a:rPr>
              <a:t>Emir </a:t>
            </a:r>
            <a:r>
              <a:rPr sz="1800" b="1" i="1" spc="-20" dirty="0">
                <a:latin typeface="Calibri"/>
                <a:cs typeface="Calibri"/>
              </a:rPr>
              <a:t>Vermek, </a:t>
            </a:r>
            <a:r>
              <a:rPr sz="1800" b="1" i="1" spc="-395" dirty="0">
                <a:latin typeface="Calibri"/>
                <a:cs typeface="Calibri"/>
              </a:rPr>
              <a:t> </a:t>
            </a:r>
            <a:r>
              <a:rPr sz="1800" b="1" i="1" spc="-145" dirty="0">
                <a:latin typeface="Calibri"/>
                <a:cs typeface="Calibri"/>
              </a:rPr>
              <a:t>Y</a:t>
            </a:r>
            <a:r>
              <a:rPr sz="1800" b="1" i="1" spc="10" dirty="0">
                <a:latin typeface="Calibri"/>
                <a:cs typeface="Calibri"/>
              </a:rPr>
              <a:t>ön</a:t>
            </a:r>
            <a:r>
              <a:rPr sz="1800" b="1" i="1" spc="-15" dirty="0">
                <a:latin typeface="Calibri"/>
                <a:cs typeface="Calibri"/>
              </a:rPr>
              <a:t>l</a:t>
            </a:r>
            <a:r>
              <a:rPr sz="1800" b="1" i="1" spc="5" dirty="0">
                <a:latin typeface="Calibri"/>
                <a:cs typeface="Calibri"/>
              </a:rPr>
              <a:t>e</a:t>
            </a:r>
            <a:r>
              <a:rPr sz="1800" b="1" i="1" spc="10" dirty="0">
                <a:latin typeface="Calibri"/>
                <a:cs typeface="Calibri"/>
              </a:rPr>
              <a:t>nd</a:t>
            </a:r>
            <a:r>
              <a:rPr sz="1800" b="1" i="1" spc="-15" dirty="0">
                <a:latin typeface="Calibri"/>
                <a:cs typeface="Calibri"/>
              </a:rPr>
              <a:t>i</a:t>
            </a:r>
            <a:r>
              <a:rPr sz="1800" b="1" i="1" spc="-10" dirty="0">
                <a:latin typeface="Calibri"/>
                <a:cs typeface="Calibri"/>
              </a:rPr>
              <a:t>r</a:t>
            </a:r>
            <a:r>
              <a:rPr sz="1800" b="1" i="1" dirty="0">
                <a:latin typeface="Calibri"/>
                <a:cs typeface="Calibri"/>
              </a:rPr>
              <a:t>mek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530294" y="3928732"/>
            <a:ext cx="2536825" cy="988694"/>
            <a:chOff x="3530294" y="3928732"/>
            <a:chExt cx="2536825" cy="988694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30294" y="3929529"/>
              <a:ext cx="2536267" cy="98781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01439" y="3998925"/>
              <a:ext cx="1610740" cy="84561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571733" y="3933304"/>
              <a:ext cx="2450465" cy="899794"/>
            </a:xfrm>
            <a:custGeom>
              <a:avLst/>
              <a:gdLst/>
              <a:ahLst/>
              <a:cxnLst/>
              <a:rect l="l" t="t" r="r" b="b"/>
              <a:pathLst>
                <a:path w="2450465" h="899795">
                  <a:moveTo>
                    <a:pt x="1497470" y="0"/>
                  </a:moveTo>
                  <a:lnTo>
                    <a:pt x="1443343" y="2802"/>
                  </a:lnTo>
                  <a:lnTo>
                    <a:pt x="1391977" y="11388"/>
                  </a:lnTo>
                  <a:lnTo>
                    <a:pt x="1345361" y="25419"/>
                  </a:lnTo>
                  <a:lnTo>
                    <a:pt x="1305483" y="44557"/>
                  </a:lnTo>
                  <a:lnTo>
                    <a:pt x="1274332" y="68465"/>
                  </a:lnTo>
                  <a:lnTo>
                    <a:pt x="1258197" y="61115"/>
                  </a:lnTo>
                  <a:lnTo>
                    <a:pt x="1204101" y="42684"/>
                  </a:lnTo>
                  <a:lnTo>
                    <a:pt x="1153865" y="32104"/>
                  </a:lnTo>
                  <a:lnTo>
                    <a:pt x="1102142" y="26324"/>
                  </a:lnTo>
                  <a:lnTo>
                    <a:pt x="1050087" y="25167"/>
                  </a:lnTo>
                  <a:lnTo>
                    <a:pt x="998857" y="28457"/>
                  </a:lnTo>
                  <a:lnTo>
                    <a:pt x="949608" y="36017"/>
                  </a:lnTo>
                  <a:lnTo>
                    <a:pt x="903496" y="47670"/>
                  </a:lnTo>
                  <a:lnTo>
                    <a:pt x="861677" y="63239"/>
                  </a:lnTo>
                  <a:lnTo>
                    <a:pt x="825307" y="82549"/>
                  </a:lnTo>
                  <a:lnTo>
                    <a:pt x="795542" y="105422"/>
                  </a:lnTo>
                  <a:lnTo>
                    <a:pt x="749825" y="93972"/>
                  </a:lnTo>
                  <a:lnTo>
                    <a:pt x="701810" y="85730"/>
                  </a:lnTo>
                  <a:lnTo>
                    <a:pt x="652155" y="80760"/>
                  </a:lnTo>
                  <a:lnTo>
                    <a:pt x="601518" y="79132"/>
                  </a:lnTo>
                  <a:lnTo>
                    <a:pt x="550559" y="80911"/>
                  </a:lnTo>
                  <a:lnTo>
                    <a:pt x="489730" y="87569"/>
                  </a:lnTo>
                  <a:lnTo>
                    <a:pt x="433346" y="98714"/>
                  </a:lnTo>
                  <a:lnTo>
                    <a:pt x="382079" y="113902"/>
                  </a:lnTo>
                  <a:lnTo>
                    <a:pt x="336603" y="132690"/>
                  </a:lnTo>
                  <a:lnTo>
                    <a:pt x="297590" y="154634"/>
                  </a:lnTo>
                  <a:lnTo>
                    <a:pt x="265714" y="179291"/>
                  </a:lnTo>
                  <a:lnTo>
                    <a:pt x="226060" y="234969"/>
                  </a:lnTo>
                  <a:lnTo>
                    <a:pt x="219629" y="265103"/>
                  </a:lnTo>
                  <a:lnTo>
                    <a:pt x="223026" y="296176"/>
                  </a:lnTo>
                  <a:lnTo>
                    <a:pt x="220994" y="298970"/>
                  </a:lnTo>
                  <a:lnTo>
                    <a:pt x="164366" y="305363"/>
                  </a:lnTo>
                  <a:lnTo>
                    <a:pt x="112964" y="318020"/>
                  </a:lnTo>
                  <a:lnTo>
                    <a:pt x="68778" y="336296"/>
                  </a:lnTo>
                  <a:lnTo>
                    <a:pt x="33796" y="359549"/>
                  </a:lnTo>
                  <a:lnTo>
                    <a:pt x="8309" y="390151"/>
                  </a:lnTo>
                  <a:lnTo>
                    <a:pt x="0" y="421953"/>
                  </a:lnTo>
                  <a:lnTo>
                    <a:pt x="8030" y="453338"/>
                  </a:lnTo>
                  <a:lnTo>
                    <a:pt x="31566" y="482692"/>
                  </a:lnTo>
                  <a:lnTo>
                    <a:pt x="69770" y="508397"/>
                  </a:lnTo>
                  <a:lnTo>
                    <a:pt x="121807" y="528840"/>
                  </a:lnTo>
                  <a:lnTo>
                    <a:pt x="89501" y="550364"/>
                  </a:lnTo>
                  <a:lnTo>
                    <a:pt x="67482" y="574544"/>
                  </a:lnTo>
                  <a:lnTo>
                    <a:pt x="56370" y="600509"/>
                  </a:lnTo>
                  <a:lnTo>
                    <a:pt x="56783" y="627392"/>
                  </a:lnTo>
                  <a:lnTo>
                    <a:pt x="94380" y="679739"/>
                  </a:lnTo>
                  <a:lnTo>
                    <a:pt x="128698" y="700764"/>
                  </a:lnTo>
                  <a:lnTo>
                    <a:pt x="171166" y="717487"/>
                  </a:lnTo>
                  <a:lnTo>
                    <a:pt x="220133" y="729258"/>
                  </a:lnTo>
                  <a:lnTo>
                    <a:pt x="273953" y="735427"/>
                  </a:lnTo>
                  <a:lnTo>
                    <a:pt x="330976" y="735342"/>
                  </a:lnTo>
                  <a:lnTo>
                    <a:pt x="332500" y="736739"/>
                  </a:lnTo>
                  <a:lnTo>
                    <a:pt x="366736" y="761994"/>
                  </a:lnTo>
                  <a:lnTo>
                    <a:pt x="402485" y="782145"/>
                  </a:lnTo>
                  <a:lnTo>
                    <a:pt x="442230" y="799661"/>
                  </a:lnTo>
                  <a:lnTo>
                    <a:pt x="485410" y="814472"/>
                  </a:lnTo>
                  <a:lnTo>
                    <a:pt x="531461" y="826506"/>
                  </a:lnTo>
                  <a:lnTo>
                    <a:pt x="579822" y="835692"/>
                  </a:lnTo>
                  <a:lnTo>
                    <a:pt x="629929" y="841961"/>
                  </a:lnTo>
                  <a:lnTo>
                    <a:pt x="681221" y="845241"/>
                  </a:lnTo>
                  <a:lnTo>
                    <a:pt x="733134" y="845462"/>
                  </a:lnTo>
                  <a:lnTo>
                    <a:pt x="785106" y="842553"/>
                  </a:lnTo>
                  <a:lnTo>
                    <a:pt x="836574" y="836442"/>
                  </a:lnTo>
                  <a:lnTo>
                    <a:pt x="886976" y="827060"/>
                  </a:lnTo>
                  <a:lnTo>
                    <a:pt x="935750" y="814336"/>
                  </a:lnTo>
                  <a:lnTo>
                    <a:pt x="976991" y="840148"/>
                  </a:lnTo>
                  <a:lnTo>
                    <a:pt x="1026031" y="861865"/>
                  </a:lnTo>
                  <a:lnTo>
                    <a:pt x="1081714" y="879058"/>
                  </a:lnTo>
                  <a:lnTo>
                    <a:pt x="1142887" y="891298"/>
                  </a:lnTo>
                  <a:lnTo>
                    <a:pt x="1198217" y="897531"/>
                  </a:lnTo>
                  <a:lnTo>
                    <a:pt x="1253364" y="899597"/>
                  </a:lnTo>
                  <a:lnTo>
                    <a:pt x="1307592" y="897694"/>
                  </a:lnTo>
                  <a:lnTo>
                    <a:pt x="1360164" y="892019"/>
                  </a:lnTo>
                  <a:lnTo>
                    <a:pt x="1410342" y="882770"/>
                  </a:lnTo>
                  <a:lnTo>
                    <a:pt x="1457391" y="870145"/>
                  </a:lnTo>
                  <a:lnTo>
                    <a:pt x="1500573" y="854340"/>
                  </a:lnTo>
                  <a:lnTo>
                    <a:pt x="1539152" y="835554"/>
                  </a:lnTo>
                  <a:lnTo>
                    <a:pt x="1572390" y="813984"/>
                  </a:lnTo>
                  <a:lnTo>
                    <a:pt x="1619899" y="763282"/>
                  </a:lnTo>
                  <a:lnTo>
                    <a:pt x="1659753" y="773886"/>
                  </a:lnTo>
                  <a:lnTo>
                    <a:pt x="1701941" y="781633"/>
                  </a:lnTo>
                  <a:lnTo>
                    <a:pt x="1745843" y="786427"/>
                  </a:lnTo>
                  <a:lnTo>
                    <a:pt x="1790841" y="788174"/>
                  </a:lnTo>
                  <a:lnTo>
                    <a:pt x="1849787" y="785781"/>
                  </a:lnTo>
                  <a:lnTo>
                    <a:pt x="1905353" y="778401"/>
                  </a:lnTo>
                  <a:lnTo>
                    <a:pt x="1956604" y="766494"/>
                  </a:lnTo>
                  <a:lnTo>
                    <a:pt x="2002606" y="750520"/>
                  </a:lnTo>
                  <a:lnTo>
                    <a:pt x="2042423" y="730939"/>
                  </a:lnTo>
                  <a:lnTo>
                    <a:pt x="2075123" y="708211"/>
                  </a:lnTo>
                  <a:lnTo>
                    <a:pt x="2115430" y="655152"/>
                  </a:lnTo>
                  <a:lnTo>
                    <a:pt x="2121168" y="625741"/>
                  </a:lnTo>
                  <a:lnTo>
                    <a:pt x="2169461" y="620685"/>
                  </a:lnTo>
                  <a:lnTo>
                    <a:pt x="2215862" y="612628"/>
                  </a:lnTo>
                  <a:lnTo>
                    <a:pt x="2259810" y="601666"/>
                  </a:lnTo>
                  <a:lnTo>
                    <a:pt x="2300746" y="587895"/>
                  </a:lnTo>
                  <a:lnTo>
                    <a:pt x="2351701" y="564446"/>
                  </a:lnTo>
                  <a:lnTo>
                    <a:pt x="2392338" y="537617"/>
                  </a:lnTo>
                  <a:lnTo>
                    <a:pt x="2422459" y="508167"/>
                  </a:lnTo>
                  <a:lnTo>
                    <a:pt x="2450369" y="444437"/>
                  </a:lnTo>
                  <a:lnTo>
                    <a:pt x="2447765" y="411675"/>
                  </a:lnTo>
                  <a:lnTo>
                    <a:pt x="2433859" y="379327"/>
                  </a:lnTo>
                  <a:lnTo>
                    <a:pt x="2408456" y="348152"/>
                  </a:lnTo>
                  <a:lnTo>
                    <a:pt x="2371358" y="318909"/>
                  </a:lnTo>
                  <a:lnTo>
                    <a:pt x="2376819" y="312432"/>
                  </a:lnTo>
                  <a:lnTo>
                    <a:pt x="2381518" y="305701"/>
                  </a:lnTo>
                  <a:lnTo>
                    <a:pt x="2385201" y="298970"/>
                  </a:lnTo>
                  <a:lnTo>
                    <a:pt x="2395692" y="264438"/>
                  </a:lnTo>
                  <a:lnTo>
                    <a:pt x="2390459" y="230710"/>
                  </a:lnTo>
                  <a:lnTo>
                    <a:pt x="2337912" y="170129"/>
                  </a:lnTo>
                  <a:lnTo>
                    <a:pt x="2293144" y="145505"/>
                  </a:lnTo>
                  <a:lnTo>
                    <a:pt x="2237744" y="126147"/>
                  </a:lnTo>
                  <a:lnTo>
                    <a:pt x="2172984" y="113169"/>
                  </a:lnTo>
                  <a:lnTo>
                    <a:pt x="2160550" y="90267"/>
                  </a:lnTo>
                  <a:lnTo>
                    <a:pt x="2113583" y="49607"/>
                  </a:lnTo>
                  <a:lnTo>
                    <a:pt x="2034222" y="17015"/>
                  </a:lnTo>
                  <a:lnTo>
                    <a:pt x="1984450" y="6453"/>
                  </a:lnTo>
                  <a:lnTo>
                    <a:pt x="1932389" y="1028"/>
                  </a:lnTo>
                  <a:lnTo>
                    <a:pt x="1879598" y="678"/>
                  </a:lnTo>
                  <a:lnTo>
                    <a:pt x="1827634" y="5341"/>
                  </a:lnTo>
                  <a:lnTo>
                    <a:pt x="1778055" y="14954"/>
                  </a:lnTo>
                  <a:lnTo>
                    <a:pt x="1732421" y="29454"/>
                  </a:lnTo>
                  <a:lnTo>
                    <a:pt x="1692289" y="48780"/>
                  </a:lnTo>
                  <a:lnTo>
                    <a:pt x="1673868" y="38007"/>
                  </a:lnTo>
                  <a:lnTo>
                    <a:pt x="1653220" y="28412"/>
                  </a:lnTo>
                  <a:lnTo>
                    <a:pt x="1630549" y="20080"/>
                  </a:lnTo>
                  <a:lnTo>
                    <a:pt x="1606056" y="13093"/>
                  </a:lnTo>
                  <a:lnTo>
                    <a:pt x="1552371" y="3317"/>
                  </a:lnTo>
                  <a:lnTo>
                    <a:pt x="149747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71733" y="3933304"/>
              <a:ext cx="2450465" cy="899794"/>
            </a:xfrm>
            <a:custGeom>
              <a:avLst/>
              <a:gdLst/>
              <a:ahLst/>
              <a:cxnLst/>
              <a:rect l="l" t="t" r="r" b="b"/>
              <a:pathLst>
                <a:path w="2450465" h="899795">
                  <a:moveTo>
                    <a:pt x="223026" y="296176"/>
                  </a:moveTo>
                  <a:lnTo>
                    <a:pt x="226060" y="234969"/>
                  </a:lnTo>
                  <a:lnTo>
                    <a:pt x="265714" y="179291"/>
                  </a:lnTo>
                  <a:lnTo>
                    <a:pt x="297590" y="154634"/>
                  </a:lnTo>
                  <a:lnTo>
                    <a:pt x="336603" y="132690"/>
                  </a:lnTo>
                  <a:lnTo>
                    <a:pt x="382079" y="113902"/>
                  </a:lnTo>
                  <a:lnTo>
                    <a:pt x="433346" y="98714"/>
                  </a:lnTo>
                  <a:lnTo>
                    <a:pt x="489730" y="87569"/>
                  </a:lnTo>
                  <a:lnTo>
                    <a:pt x="550559" y="80911"/>
                  </a:lnTo>
                  <a:lnTo>
                    <a:pt x="601518" y="79132"/>
                  </a:lnTo>
                  <a:lnTo>
                    <a:pt x="652155" y="80760"/>
                  </a:lnTo>
                  <a:lnTo>
                    <a:pt x="701810" y="85730"/>
                  </a:lnTo>
                  <a:lnTo>
                    <a:pt x="749825" y="93972"/>
                  </a:lnTo>
                  <a:lnTo>
                    <a:pt x="795542" y="105422"/>
                  </a:lnTo>
                  <a:lnTo>
                    <a:pt x="825307" y="82549"/>
                  </a:lnTo>
                  <a:lnTo>
                    <a:pt x="861677" y="63239"/>
                  </a:lnTo>
                  <a:lnTo>
                    <a:pt x="903496" y="47670"/>
                  </a:lnTo>
                  <a:lnTo>
                    <a:pt x="949608" y="36017"/>
                  </a:lnTo>
                  <a:lnTo>
                    <a:pt x="998857" y="28457"/>
                  </a:lnTo>
                  <a:lnTo>
                    <a:pt x="1050087" y="25167"/>
                  </a:lnTo>
                  <a:lnTo>
                    <a:pt x="1102142" y="26324"/>
                  </a:lnTo>
                  <a:lnTo>
                    <a:pt x="1153865" y="32104"/>
                  </a:lnTo>
                  <a:lnTo>
                    <a:pt x="1204101" y="42684"/>
                  </a:lnTo>
                  <a:lnTo>
                    <a:pt x="1241073" y="54336"/>
                  </a:lnTo>
                  <a:lnTo>
                    <a:pt x="1274332" y="68465"/>
                  </a:lnTo>
                  <a:lnTo>
                    <a:pt x="1305483" y="44557"/>
                  </a:lnTo>
                  <a:lnTo>
                    <a:pt x="1345361" y="25419"/>
                  </a:lnTo>
                  <a:lnTo>
                    <a:pt x="1391977" y="11388"/>
                  </a:lnTo>
                  <a:lnTo>
                    <a:pt x="1443343" y="2802"/>
                  </a:lnTo>
                  <a:lnTo>
                    <a:pt x="1497470" y="0"/>
                  </a:lnTo>
                  <a:lnTo>
                    <a:pt x="1552371" y="3317"/>
                  </a:lnTo>
                  <a:lnTo>
                    <a:pt x="1606056" y="13093"/>
                  </a:lnTo>
                  <a:lnTo>
                    <a:pt x="1653220" y="28412"/>
                  </a:lnTo>
                  <a:lnTo>
                    <a:pt x="1692289" y="48780"/>
                  </a:lnTo>
                  <a:lnTo>
                    <a:pt x="1732421" y="29454"/>
                  </a:lnTo>
                  <a:lnTo>
                    <a:pt x="1778055" y="14954"/>
                  </a:lnTo>
                  <a:lnTo>
                    <a:pt x="1827634" y="5341"/>
                  </a:lnTo>
                  <a:lnTo>
                    <a:pt x="1879598" y="678"/>
                  </a:lnTo>
                  <a:lnTo>
                    <a:pt x="1932389" y="1028"/>
                  </a:lnTo>
                  <a:lnTo>
                    <a:pt x="1984450" y="6453"/>
                  </a:lnTo>
                  <a:lnTo>
                    <a:pt x="2034222" y="17015"/>
                  </a:lnTo>
                  <a:lnTo>
                    <a:pt x="2080147" y="32778"/>
                  </a:lnTo>
                  <a:lnTo>
                    <a:pt x="2140567" y="68925"/>
                  </a:lnTo>
                  <a:lnTo>
                    <a:pt x="2172984" y="113169"/>
                  </a:lnTo>
                  <a:lnTo>
                    <a:pt x="2237744" y="126147"/>
                  </a:lnTo>
                  <a:lnTo>
                    <a:pt x="2293144" y="145505"/>
                  </a:lnTo>
                  <a:lnTo>
                    <a:pt x="2337912" y="170129"/>
                  </a:lnTo>
                  <a:lnTo>
                    <a:pt x="2370775" y="198902"/>
                  </a:lnTo>
                  <a:lnTo>
                    <a:pt x="2395692" y="264438"/>
                  </a:lnTo>
                  <a:lnTo>
                    <a:pt x="2385201" y="298970"/>
                  </a:lnTo>
                  <a:lnTo>
                    <a:pt x="2381518" y="305701"/>
                  </a:lnTo>
                  <a:lnTo>
                    <a:pt x="2376819" y="312432"/>
                  </a:lnTo>
                  <a:lnTo>
                    <a:pt x="2371358" y="318909"/>
                  </a:lnTo>
                  <a:lnTo>
                    <a:pt x="2408456" y="348152"/>
                  </a:lnTo>
                  <a:lnTo>
                    <a:pt x="2433859" y="379327"/>
                  </a:lnTo>
                  <a:lnTo>
                    <a:pt x="2447765" y="411675"/>
                  </a:lnTo>
                  <a:lnTo>
                    <a:pt x="2450369" y="444437"/>
                  </a:lnTo>
                  <a:lnTo>
                    <a:pt x="2441868" y="476854"/>
                  </a:lnTo>
                  <a:lnTo>
                    <a:pt x="2392338" y="537617"/>
                  </a:lnTo>
                  <a:lnTo>
                    <a:pt x="2351701" y="564446"/>
                  </a:lnTo>
                  <a:lnTo>
                    <a:pt x="2300746" y="587895"/>
                  </a:lnTo>
                  <a:lnTo>
                    <a:pt x="2259810" y="601666"/>
                  </a:lnTo>
                  <a:lnTo>
                    <a:pt x="2215862" y="612628"/>
                  </a:lnTo>
                  <a:lnTo>
                    <a:pt x="2169461" y="620685"/>
                  </a:lnTo>
                  <a:lnTo>
                    <a:pt x="2121168" y="625741"/>
                  </a:lnTo>
                  <a:lnTo>
                    <a:pt x="2115430" y="655152"/>
                  </a:lnTo>
                  <a:lnTo>
                    <a:pt x="2075123" y="708211"/>
                  </a:lnTo>
                  <a:lnTo>
                    <a:pt x="2042423" y="730939"/>
                  </a:lnTo>
                  <a:lnTo>
                    <a:pt x="2002606" y="750520"/>
                  </a:lnTo>
                  <a:lnTo>
                    <a:pt x="1956604" y="766494"/>
                  </a:lnTo>
                  <a:lnTo>
                    <a:pt x="1905353" y="778401"/>
                  </a:lnTo>
                  <a:lnTo>
                    <a:pt x="1849787" y="785781"/>
                  </a:lnTo>
                  <a:lnTo>
                    <a:pt x="1790841" y="788174"/>
                  </a:lnTo>
                  <a:lnTo>
                    <a:pt x="1745843" y="786427"/>
                  </a:lnTo>
                  <a:lnTo>
                    <a:pt x="1701941" y="781633"/>
                  </a:lnTo>
                  <a:lnTo>
                    <a:pt x="1659753" y="773886"/>
                  </a:lnTo>
                  <a:lnTo>
                    <a:pt x="1619899" y="763282"/>
                  </a:lnTo>
                  <a:lnTo>
                    <a:pt x="1599551" y="789827"/>
                  </a:lnTo>
                  <a:lnTo>
                    <a:pt x="1539152" y="835554"/>
                  </a:lnTo>
                  <a:lnTo>
                    <a:pt x="1500573" y="854340"/>
                  </a:lnTo>
                  <a:lnTo>
                    <a:pt x="1457391" y="870145"/>
                  </a:lnTo>
                  <a:lnTo>
                    <a:pt x="1410342" y="882770"/>
                  </a:lnTo>
                  <a:lnTo>
                    <a:pt x="1360164" y="892019"/>
                  </a:lnTo>
                  <a:lnTo>
                    <a:pt x="1307592" y="897694"/>
                  </a:lnTo>
                  <a:lnTo>
                    <a:pt x="1253364" y="899597"/>
                  </a:lnTo>
                  <a:lnTo>
                    <a:pt x="1198217" y="897531"/>
                  </a:lnTo>
                  <a:lnTo>
                    <a:pt x="1142887" y="891298"/>
                  </a:lnTo>
                  <a:lnTo>
                    <a:pt x="1081714" y="879058"/>
                  </a:lnTo>
                  <a:lnTo>
                    <a:pt x="1026031" y="861865"/>
                  </a:lnTo>
                  <a:lnTo>
                    <a:pt x="976991" y="840148"/>
                  </a:lnTo>
                  <a:lnTo>
                    <a:pt x="935750" y="814336"/>
                  </a:lnTo>
                  <a:lnTo>
                    <a:pt x="886976" y="827060"/>
                  </a:lnTo>
                  <a:lnTo>
                    <a:pt x="836574" y="836442"/>
                  </a:lnTo>
                  <a:lnTo>
                    <a:pt x="785106" y="842553"/>
                  </a:lnTo>
                  <a:lnTo>
                    <a:pt x="733134" y="845462"/>
                  </a:lnTo>
                  <a:lnTo>
                    <a:pt x="681221" y="845241"/>
                  </a:lnTo>
                  <a:lnTo>
                    <a:pt x="629929" y="841961"/>
                  </a:lnTo>
                  <a:lnTo>
                    <a:pt x="579822" y="835692"/>
                  </a:lnTo>
                  <a:lnTo>
                    <a:pt x="531461" y="826506"/>
                  </a:lnTo>
                  <a:lnTo>
                    <a:pt x="485410" y="814472"/>
                  </a:lnTo>
                  <a:lnTo>
                    <a:pt x="442230" y="799661"/>
                  </a:lnTo>
                  <a:lnTo>
                    <a:pt x="402485" y="782145"/>
                  </a:lnTo>
                  <a:lnTo>
                    <a:pt x="366736" y="761994"/>
                  </a:lnTo>
                  <a:lnTo>
                    <a:pt x="335548" y="739279"/>
                  </a:lnTo>
                  <a:lnTo>
                    <a:pt x="334024" y="738009"/>
                  </a:lnTo>
                  <a:lnTo>
                    <a:pt x="332500" y="736739"/>
                  </a:lnTo>
                  <a:lnTo>
                    <a:pt x="330976" y="735342"/>
                  </a:lnTo>
                  <a:lnTo>
                    <a:pt x="273953" y="735427"/>
                  </a:lnTo>
                  <a:lnTo>
                    <a:pt x="220133" y="729258"/>
                  </a:lnTo>
                  <a:lnTo>
                    <a:pt x="171166" y="717487"/>
                  </a:lnTo>
                  <a:lnTo>
                    <a:pt x="128698" y="700764"/>
                  </a:lnTo>
                  <a:lnTo>
                    <a:pt x="94380" y="679739"/>
                  </a:lnTo>
                  <a:lnTo>
                    <a:pt x="56783" y="627392"/>
                  </a:lnTo>
                  <a:lnTo>
                    <a:pt x="56370" y="600509"/>
                  </a:lnTo>
                  <a:lnTo>
                    <a:pt x="67482" y="574544"/>
                  </a:lnTo>
                  <a:lnTo>
                    <a:pt x="89501" y="550364"/>
                  </a:lnTo>
                  <a:lnTo>
                    <a:pt x="121807" y="528840"/>
                  </a:lnTo>
                  <a:lnTo>
                    <a:pt x="69770" y="508397"/>
                  </a:lnTo>
                  <a:lnTo>
                    <a:pt x="31566" y="482692"/>
                  </a:lnTo>
                  <a:lnTo>
                    <a:pt x="8030" y="453338"/>
                  </a:lnTo>
                  <a:lnTo>
                    <a:pt x="0" y="421953"/>
                  </a:lnTo>
                  <a:lnTo>
                    <a:pt x="8309" y="390151"/>
                  </a:lnTo>
                  <a:lnTo>
                    <a:pt x="33796" y="359549"/>
                  </a:lnTo>
                  <a:lnTo>
                    <a:pt x="68778" y="336296"/>
                  </a:lnTo>
                  <a:lnTo>
                    <a:pt x="112964" y="318020"/>
                  </a:lnTo>
                  <a:lnTo>
                    <a:pt x="164366" y="305363"/>
                  </a:lnTo>
                  <a:lnTo>
                    <a:pt x="220994" y="298970"/>
                  </a:lnTo>
                  <a:lnTo>
                    <a:pt x="223026" y="296176"/>
                  </a:lnTo>
                  <a:close/>
                </a:path>
                <a:path w="2450465" h="899795">
                  <a:moveTo>
                    <a:pt x="267984" y="541921"/>
                  </a:moveTo>
                  <a:lnTo>
                    <a:pt x="230487" y="541982"/>
                  </a:lnTo>
                  <a:lnTo>
                    <a:pt x="193657" y="539174"/>
                  </a:lnTo>
                  <a:lnTo>
                    <a:pt x="158113" y="533580"/>
                  </a:lnTo>
                  <a:lnTo>
                    <a:pt x="124474" y="525284"/>
                  </a:lnTo>
                </a:path>
                <a:path w="2450465" h="899795">
                  <a:moveTo>
                    <a:pt x="394603" y="723531"/>
                  </a:moveTo>
                  <a:lnTo>
                    <a:pt x="379297" y="726243"/>
                  </a:lnTo>
                  <a:lnTo>
                    <a:pt x="363694" y="728468"/>
                  </a:lnTo>
                  <a:lnTo>
                    <a:pt x="347829" y="730192"/>
                  </a:lnTo>
                  <a:lnTo>
                    <a:pt x="331738" y="731405"/>
                  </a:lnTo>
                </a:path>
                <a:path w="2450465" h="899795">
                  <a:moveTo>
                    <a:pt x="935623" y="810653"/>
                  </a:moveTo>
                  <a:lnTo>
                    <a:pt x="924744" y="802015"/>
                  </a:lnTo>
                  <a:lnTo>
                    <a:pt x="914795" y="793079"/>
                  </a:lnTo>
                  <a:lnTo>
                    <a:pt x="905797" y="783882"/>
                  </a:lnTo>
                  <a:lnTo>
                    <a:pt x="897777" y="774458"/>
                  </a:lnTo>
                </a:path>
                <a:path w="2450465" h="899795">
                  <a:moveTo>
                    <a:pt x="1635266" y="720356"/>
                  </a:moveTo>
                  <a:lnTo>
                    <a:pt x="1633101" y="730424"/>
                  </a:lnTo>
                  <a:lnTo>
                    <a:pt x="1629852" y="740422"/>
                  </a:lnTo>
                  <a:lnTo>
                    <a:pt x="1625532" y="750324"/>
                  </a:lnTo>
                  <a:lnTo>
                    <a:pt x="1620153" y="760107"/>
                  </a:lnTo>
                </a:path>
                <a:path w="2450465" h="899795">
                  <a:moveTo>
                    <a:pt x="1935621" y="474865"/>
                  </a:moveTo>
                  <a:lnTo>
                    <a:pt x="1998530" y="494877"/>
                  </a:lnTo>
                  <a:lnTo>
                    <a:pt x="2049882" y="520906"/>
                  </a:lnTo>
                  <a:lnTo>
                    <a:pt x="2088207" y="551775"/>
                  </a:lnTo>
                  <a:lnTo>
                    <a:pt x="2112035" y="586308"/>
                  </a:lnTo>
                  <a:lnTo>
                    <a:pt x="2119898" y="623328"/>
                  </a:lnTo>
                </a:path>
                <a:path w="2450465" h="899795">
                  <a:moveTo>
                    <a:pt x="2370215" y="316623"/>
                  </a:moveTo>
                  <a:lnTo>
                    <a:pt x="2354627" y="332317"/>
                  </a:lnTo>
                  <a:lnTo>
                    <a:pt x="2335623" y="346928"/>
                  </a:lnTo>
                  <a:lnTo>
                    <a:pt x="2313404" y="360325"/>
                  </a:lnTo>
                  <a:lnTo>
                    <a:pt x="2288173" y="372376"/>
                  </a:lnTo>
                </a:path>
                <a:path w="2450465" h="899795">
                  <a:moveTo>
                    <a:pt x="2173365" y="109994"/>
                  </a:moveTo>
                  <a:lnTo>
                    <a:pt x="2175361" y="116566"/>
                  </a:lnTo>
                  <a:lnTo>
                    <a:pt x="2176762" y="123138"/>
                  </a:lnTo>
                  <a:lnTo>
                    <a:pt x="2177544" y="129710"/>
                  </a:lnTo>
                  <a:lnTo>
                    <a:pt x="2177683" y="136283"/>
                  </a:lnTo>
                </a:path>
                <a:path w="2450465" h="899795">
                  <a:moveTo>
                    <a:pt x="1649490" y="79387"/>
                  </a:moveTo>
                  <a:lnTo>
                    <a:pt x="1658147" y="70415"/>
                  </a:lnTo>
                  <a:lnTo>
                    <a:pt x="1668079" y="61813"/>
                  </a:lnTo>
                  <a:lnTo>
                    <a:pt x="1679225" y="53616"/>
                  </a:lnTo>
                  <a:lnTo>
                    <a:pt x="1691527" y="45859"/>
                  </a:lnTo>
                </a:path>
                <a:path w="2450465" h="899795">
                  <a:moveTo>
                    <a:pt x="1256425" y="95389"/>
                  </a:moveTo>
                  <a:lnTo>
                    <a:pt x="1260209" y="87918"/>
                  </a:lnTo>
                  <a:lnTo>
                    <a:pt x="1264886" y="80577"/>
                  </a:lnTo>
                  <a:lnTo>
                    <a:pt x="1270444" y="73404"/>
                  </a:lnTo>
                  <a:lnTo>
                    <a:pt x="1276872" y="66433"/>
                  </a:lnTo>
                </a:path>
                <a:path w="2450465" h="899795">
                  <a:moveTo>
                    <a:pt x="795288" y="105168"/>
                  </a:moveTo>
                  <a:lnTo>
                    <a:pt x="814921" y="111357"/>
                  </a:lnTo>
                  <a:lnTo>
                    <a:pt x="833769" y="118106"/>
                  </a:lnTo>
                  <a:lnTo>
                    <a:pt x="851759" y="125402"/>
                  </a:lnTo>
                  <a:lnTo>
                    <a:pt x="868821" y="133235"/>
                  </a:lnTo>
                </a:path>
                <a:path w="2450465" h="899795">
                  <a:moveTo>
                    <a:pt x="235853" y="325767"/>
                  </a:moveTo>
                  <a:lnTo>
                    <a:pt x="231759" y="318482"/>
                  </a:lnTo>
                  <a:lnTo>
                    <a:pt x="228248" y="311114"/>
                  </a:lnTo>
                  <a:lnTo>
                    <a:pt x="225333" y="303675"/>
                  </a:lnTo>
                  <a:lnTo>
                    <a:pt x="223026" y="296176"/>
                  </a:lnTo>
                </a:path>
              </a:pathLst>
            </a:custGeom>
            <a:ln w="9144">
              <a:solidFill>
                <a:srgbClr val="464A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081653" y="4057650"/>
            <a:ext cx="1256030" cy="56197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152400">
              <a:lnSpc>
                <a:spcPts val="2060"/>
              </a:lnSpc>
              <a:spcBef>
                <a:spcPts val="250"/>
              </a:spcBef>
            </a:pPr>
            <a:r>
              <a:rPr sz="1800" b="1" i="1" spc="-5" dirty="0">
                <a:latin typeface="Calibri"/>
                <a:cs typeface="Calibri"/>
              </a:rPr>
              <a:t>Uyarmak, </a:t>
            </a:r>
            <a:r>
              <a:rPr sz="1800" b="1" i="1" dirty="0">
                <a:latin typeface="Calibri"/>
                <a:cs typeface="Calibri"/>
              </a:rPr>
              <a:t> </a:t>
            </a:r>
            <a:r>
              <a:rPr sz="1800" b="1" i="1" spc="-30" dirty="0">
                <a:latin typeface="Calibri"/>
                <a:cs typeface="Calibri"/>
              </a:rPr>
              <a:t>Tehdit</a:t>
            </a:r>
            <a:r>
              <a:rPr sz="1800" b="1" i="1" spc="-5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Etmek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44550" y="5285098"/>
            <a:ext cx="2536825" cy="991869"/>
            <a:chOff x="244550" y="5285098"/>
            <a:chExt cx="2536825" cy="991869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4550" y="5285859"/>
              <a:ext cx="2536267" cy="99107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1896" y="5355374"/>
              <a:ext cx="1513078" cy="84870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85973" y="5289670"/>
              <a:ext cx="2450465" cy="902969"/>
            </a:xfrm>
            <a:custGeom>
              <a:avLst/>
              <a:gdLst/>
              <a:ahLst/>
              <a:cxnLst/>
              <a:rect l="l" t="t" r="r" b="b"/>
              <a:pathLst>
                <a:path w="2450465" h="902970">
                  <a:moveTo>
                    <a:pt x="1497487" y="0"/>
                  </a:moveTo>
                  <a:lnTo>
                    <a:pt x="1443360" y="2816"/>
                  </a:lnTo>
                  <a:lnTo>
                    <a:pt x="1391994" y="11429"/>
                  </a:lnTo>
                  <a:lnTo>
                    <a:pt x="1345378" y="25505"/>
                  </a:lnTo>
                  <a:lnTo>
                    <a:pt x="1305500" y="44711"/>
                  </a:lnTo>
                  <a:lnTo>
                    <a:pt x="1274348" y="68713"/>
                  </a:lnTo>
                  <a:lnTo>
                    <a:pt x="1258213" y="61309"/>
                  </a:lnTo>
                  <a:lnTo>
                    <a:pt x="1204117" y="42932"/>
                  </a:lnTo>
                  <a:lnTo>
                    <a:pt x="1153882" y="32281"/>
                  </a:lnTo>
                  <a:lnTo>
                    <a:pt x="1102161" y="26455"/>
                  </a:lnTo>
                  <a:lnTo>
                    <a:pt x="1050108" y="25274"/>
                  </a:lnTo>
                  <a:lnTo>
                    <a:pt x="998880" y="28559"/>
                  </a:lnTo>
                  <a:lnTo>
                    <a:pt x="949631" y="36129"/>
                  </a:lnTo>
                  <a:lnTo>
                    <a:pt x="903517" y="47805"/>
                  </a:lnTo>
                  <a:lnTo>
                    <a:pt x="861692" y="63407"/>
                  </a:lnTo>
                  <a:lnTo>
                    <a:pt x="825312" y="82755"/>
                  </a:lnTo>
                  <a:lnTo>
                    <a:pt x="795533" y="105670"/>
                  </a:lnTo>
                  <a:lnTo>
                    <a:pt x="749832" y="94220"/>
                  </a:lnTo>
                  <a:lnTo>
                    <a:pt x="701822" y="85978"/>
                  </a:lnTo>
                  <a:lnTo>
                    <a:pt x="652165" y="81008"/>
                  </a:lnTo>
                  <a:lnTo>
                    <a:pt x="601524" y="79380"/>
                  </a:lnTo>
                  <a:lnTo>
                    <a:pt x="550562" y="81159"/>
                  </a:lnTo>
                  <a:lnTo>
                    <a:pt x="489745" y="87828"/>
                  </a:lnTo>
                  <a:lnTo>
                    <a:pt x="433365" y="99005"/>
                  </a:lnTo>
                  <a:lnTo>
                    <a:pt x="382098" y="114243"/>
                  </a:lnTo>
                  <a:lnTo>
                    <a:pt x="336617" y="133097"/>
                  </a:lnTo>
                  <a:lnTo>
                    <a:pt x="297597" y="155120"/>
                  </a:lnTo>
                  <a:lnTo>
                    <a:pt x="265713" y="179868"/>
                  </a:lnTo>
                  <a:lnTo>
                    <a:pt x="226048" y="235753"/>
                  </a:lnTo>
                  <a:lnTo>
                    <a:pt x="219616" y="265999"/>
                  </a:lnTo>
                  <a:lnTo>
                    <a:pt x="223017" y="297186"/>
                  </a:lnTo>
                  <a:lnTo>
                    <a:pt x="220959" y="299980"/>
                  </a:lnTo>
                  <a:lnTo>
                    <a:pt x="164374" y="306395"/>
                  </a:lnTo>
                  <a:lnTo>
                    <a:pt x="112981" y="319109"/>
                  </a:lnTo>
                  <a:lnTo>
                    <a:pt x="68783" y="337467"/>
                  </a:lnTo>
                  <a:lnTo>
                    <a:pt x="33787" y="360813"/>
                  </a:lnTo>
                  <a:lnTo>
                    <a:pt x="8303" y="391532"/>
                  </a:lnTo>
                  <a:lnTo>
                    <a:pt x="0" y="423433"/>
                  </a:lnTo>
                  <a:lnTo>
                    <a:pt x="8037" y="454904"/>
                  </a:lnTo>
                  <a:lnTo>
                    <a:pt x="31578" y="484332"/>
                  </a:lnTo>
                  <a:lnTo>
                    <a:pt x="69782" y="510105"/>
                  </a:lnTo>
                  <a:lnTo>
                    <a:pt x="121810" y="530612"/>
                  </a:lnTo>
                  <a:lnTo>
                    <a:pt x="89498" y="552178"/>
                  </a:lnTo>
                  <a:lnTo>
                    <a:pt x="67499" y="576459"/>
                  </a:lnTo>
                  <a:lnTo>
                    <a:pt x="56406" y="602549"/>
                  </a:lnTo>
                  <a:lnTo>
                    <a:pt x="56812" y="629545"/>
                  </a:lnTo>
                  <a:lnTo>
                    <a:pt x="94417" y="682057"/>
                  </a:lnTo>
                  <a:lnTo>
                    <a:pt x="128726" y="703133"/>
                  </a:lnTo>
                  <a:lnTo>
                    <a:pt x="171179" y="719898"/>
                  </a:lnTo>
                  <a:lnTo>
                    <a:pt x="220129" y="731706"/>
                  </a:lnTo>
                  <a:lnTo>
                    <a:pt x="273932" y="737913"/>
                  </a:lnTo>
                  <a:lnTo>
                    <a:pt x="330941" y="737876"/>
                  </a:lnTo>
                  <a:lnTo>
                    <a:pt x="334002" y="740543"/>
                  </a:lnTo>
                  <a:lnTo>
                    <a:pt x="366763" y="764609"/>
                  </a:lnTo>
                  <a:lnTo>
                    <a:pt x="402508" y="784829"/>
                  </a:lnTo>
                  <a:lnTo>
                    <a:pt x="442251" y="802401"/>
                  </a:lnTo>
                  <a:lnTo>
                    <a:pt x="485428" y="817256"/>
                  </a:lnTo>
                  <a:lnTo>
                    <a:pt x="531478" y="829325"/>
                  </a:lnTo>
                  <a:lnTo>
                    <a:pt x="579837" y="838535"/>
                  </a:lnTo>
                  <a:lnTo>
                    <a:pt x="629944" y="844819"/>
                  </a:lnTo>
                  <a:lnTo>
                    <a:pt x="681235" y="848105"/>
                  </a:lnTo>
                  <a:lnTo>
                    <a:pt x="733149" y="848324"/>
                  </a:lnTo>
                  <a:lnTo>
                    <a:pt x="785123" y="845405"/>
                  </a:lnTo>
                  <a:lnTo>
                    <a:pt x="836594" y="839279"/>
                  </a:lnTo>
                  <a:lnTo>
                    <a:pt x="887000" y="829875"/>
                  </a:lnTo>
                  <a:lnTo>
                    <a:pt x="935779" y="817124"/>
                  </a:lnTo>
                  <a:lnTo>
                    <a:pt x="977013" y="842958"/>
                  </a:lnTo>
                  <a:lnTo>
                    <a:pt x="1026049" y="864733"/>
                  </a:lnTo>
                  <a:lnTo>
                    <a:pt x="1081731" y="882007"/>
                  </a:lnTo>
                  <a:lnTo>
                    <a:pt x="1142903" y="894340"/>
                  </a:lnTo>
                  <a:lnTo>
                    <a:pt x="1198233" y="900569"/>
                  </a:lnTo>
                  <a:lnTo>
                    <a:pt x="1253380" y="902626"/>
                  </a:lnTo>
                  <a:lnTo>
                    <a:pt x="1307608" y="900707"/>
                  </a:lnTo>
                  <a:lnTo>
                    <a:pt x="1360180" y="895011"/>
                  </a:lnTo>
                  <a:lnTo>
                    <a:pt x="1410359" y="885734"/>
                  </a:lnTo>
                  <a:lnTo>
                    <a:pt x="1457408" y="873074"/>
                  </a:lnTo>
                  <a:lnTo>
                    <a:pt x="1500590" y="857228"/>
                  </a:lnTo>
                  <a:lnTo>
                    <a:pt x="1539168" y="838395"/>
                  </a:lnTo>
                  <a:lnTo>
                    <a:pt x="1572407" y="816771"/>
                  </a:lnTo>
                  <a:lnTo>
                    <a:pt x="1619915" y="765943"/>
                  </a:lnTo>
                  <a:lnTo>
                    <a:pt x="1659769" y="776547"/>
                  </a:lnTo>
                  <a:lnTo>
                    <a:pt x="1701957" y="784294"/>
                  </a:lnTo>
                  <a:lnTo>
                    <a:pt x="1745859" y="789089"/>
                  </a:lnTo>
                  <a:lnTo>
                    <a:pt x="1790857" y="790835"/>
                  </a:lnTo>
                  <a:lnTo>
                    <a:pt x="1849803" y="788433"/>
                  </a:lnTo>
                  <a:lnTo>
                    <a:pt x="1905369" y="781027"/>
                  </a:lnTo>
                  <a:lnTo>
                    <a:pt x="1956620" y="769080"/>
                  </a:lnTo>
                  <a:lnTo>
                    <a:pt x="2002622" y="753053"/>
                  </a:lnTo>
                  <a:lnTo>
                    <a:pt x="2042440" y="733409"/>
                  </a:lnTo>
                  <a:lnTo>
                    <a:pt x="2075140" y="710608"/>
                  </a:lnTo>
                  <a:lnTo>
                    <a:pt x="2115446" y="657389"/>
                  </a:lnTo>
                  <a:lnTo>
                    <a:pt x="2121184" y="627894"/>
                  </a:lnTo>
                  <a:lnTo>
                    <a:pt x="2169478" y="622818"/>
                  </a:lnTo>
                  <a:lnTo>
                    <a:pt x="2215878" y="614718"/>
                  </a:lnTo>
                  <a:lnTo>
                    <a:pt x="2259826" y="603712"/>
                  </a:lnTo>
                  <a:lnTo>
                    <a:pt x="2300762" y="589921"/>
                  </a:lnTo>
                  <a:lnTo>
                    <a:pt x="2351717" y="566379"/>
                  </a:lnTo>
                  <a:lnTo>
                    <a:pt x="2392354" y="539442"/>
                  </a:lnTo>
                  <a:lnTo>
                    <a:pt x="2422475" y="509873"/>
                  </a:lnTo>
                  <a:lnTo>
                    <a:pt x="2450385" y="445892"/>
                  </a:lnTo>
                  <a:lnTo>
                    <a:pt x="2447781" y="413005"/>
                  </a:lnTo>
                  <a:lnTo>
                    <a:pt x="2433875" y="380539"/>
                  </a:lnTo>
                  <a:lnTo>
                    <a:pt x="2408472" y="349256"/>
                  </a:lnTo>
                  <a:lnTo>
                    <a:pt x="2371374" y="319919"/>
                  </a:lnTo>
                  <a:lnTo>
                    <a:pt x="2376835" y="313442"/>
                  </a:lnTo>
                  <a:lnTo>
                    <a:pt x="2381534" y="306838"/>
                  </a:lnTo>
                  <a:lnTo>
                    <a:pt x="2385217" y="299980"/>
                  </a:lnTo>
                  <a:lnTo>
                    <a:pt x="2395283" y="269643"/>
                  </a:lnTo>
                  <a:lnTo>
                    <a:pt x="2393188" y="239810"/>
                  </a:lnTo>
                  <a:lnTo>
                    <a:pt x="2355928" y="184664"/>
                  </a:lnTo>
                  <a:lnTo>
                    <a:pt x="2322467" y="160858"/>
                  </a:lnTo>
                  <a:lnTo>
                    <a:pt x="2280258" y="140567"/>
                  </a:lnTo>
                  <a:lnTo>
                    <a:pt x="2230151" y="124545"/>
                  </a:lnTo>
                  <a:lnTo>
                    <a:pt x="2173000" y="113544"/>
                  </a:lnTo>
                  <a:lnTo>
                    <a:pt x="2160566" y="90567"/>
                  </a:lnTo>
                  <a:lnTo>
                    <a:pt x="2113600" y="49804"/>
                  </a:lnTo>
                  <a:lnTo>
                    <a:pt x="2034238" y="17095"/>
                  </a:lnTo>
                  <a:lnTo>
                    <a:pt x="1984467" y="6503"/>
                  </a:lnTo>
                  <a:lnTo>
                    <a:pt x="1932406" y="1060"/>
                  </a:lnTo>
                  <a:lnTo>
                    <a:pt x="1879614" y="704"/>
                  </a:lnTo>
                  <a:lnTo>
                    <a:pt x="1827650" y="5373"/>
                  </a:lnTo>
                  <a:lnTo>
                    <a:pt x="1778072" y="15004"/>
                  </a:lnTo>
                  <a:lnTo>
                    <a:pt x="1732437" y="29534"/>
                  </a:lnTo>
                  <a:lnTo>
                    <a:pt x="1692305" y="48901"/>
                  </a:lnTo>
                  <a:lnTo>
                    <a:pt x="1673884" y="38126"/>
                  </a:lnTo>
                  <a:lnTo>
                    <a:pt x="1653237" y="28517"/>
                  </a:lnTo>
                  <a:lnTo>
                    <a:pt x="1630565" y="20147"/>
                  </a:lnTo>
                  <a:lnTo>
                    <a:pt x="1606072" y="13087"/>
                  </a:lnTo>
                  <a:lnTo>
                    <a:pt x="1552387" y="3312"/>
                  </a:lnTo>
                  <a:lnTo>
                    <a:pt x="1497487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5973" y="5289670"/>
              <a:ext cx="2450465" cy="902969"/>
            </a:xfrm>
            <a:custGeom>
              <a:avLst/>
              <a:gdLst/>
              <a:ahLst/>
              <a:cxnLst/>
              <a:rect l="l" t="t" r="r" b="b"/>
              <a:pathLst>
                <a:path w="2450465" h="902970">
                  <a:moveTo>
                    <a:pt x="223017" y="297186"/>
                  </a:moveTo>
                  <a:lnTo>
                    <a:pt x="226048" y="235753"/>
                  </a:lnTo>
                  <a:lnTo>
                    <a:pt x="265713" y="179868"/>
                  </a:lnTo>
                  <a:lnTo>
                    <a:pt x="297597" y="155120"/>
                  </a:lnTo>
                  <a:lnTo>
                    <a:pt x="336617" y="133097"/>
                  </a:lnTo>
                  <a:lnTo>
                    <a:pt x="382098" y="114243"/>
                  </a:lnTo>
                  <a:lnTo>
                    <a:pt x="433365" y="99005"/>
                  </a:lnTo>
                  <a:lnTo>
                    <a:pt x="489745" y="87828"/>
                  </a:lnTo>
                  <a:lnTo>
                    <a:pt x="550562" y="81159"/>
                  </a:lnTo>
                  <a:lnTo>
                    <a:pt x="601524" y="79380"/>
                  </a:lnTo>
                  <a:lnTo>
                    <a:pt x="652165" y="81008"/>
                  </a:lnTo>
                  <a:lnTo>
                    <a:pt x="701822" y="85978"/>
                  </a:lnTo>
                  <a:lnTo>
                    <a:pt x="749832" y="94220"/>
                  </a:lnTo>
                  <a:lnTo>
                    <a:pt x="795533" y="105670"/>
                  </a:lnTo>
                  <a:lnTo>
                    <a:pt x="825312" y="82755"/>
                  </a:lnTo>
                  <a:lnTo>
                    <a:pt x="861692" y="63407"/>
                  </a:lnTo>
                  <a:lnTo>
                    <a:pt x="903517" y="47805"/>
                  </a:lnTo>
                  <a:lnTo>
                    <a:pt x="949631" y="36129"/>
                  </a:lnTo>
                  <a:lnTo>
                    <a:pt x="998880" y="28559"/>
                  </a:lnTo>
                  <a:lnTo>
                    <a:pt x="1050108" y="25274"/>
                  </a:lnTo>
                  <a:lnTo>
                    <a:pt x="1102161" y="26455"/>
                  </a:lnTo>
                  <a:lnTo>
                    <a:pt x="1153882" y="32281"/>
                  </a:lnTo>
                  <a:lnTo>
                    <a:pt x="1204117" y="42932"/>
                  </a:lnTo>
                  <a:lnTo>
                    <a:pt x="1241090" y="54536"/>
                  </a:lnTo>
                  <a:lnTo>
                    <a:pt x="1274348" y="68713"/>
                  </a:lnTo>
                  <a:lnTo>
                    <a:pt x="1305500" y="44711"/>
                  </a:lnTo>
                  <a:lnTo>
                    <a:pt x="1345378" y="25505"/>
                  </a:lnTo>
                  <a:lnTo>
                    <a:pt x="1391994" y="11429"/>
                  </a:lnTo>
                  <a:lnTo>
                    <a:pt x="1443360" y="2816"/>
                  </a:lnTo>
                  <a:lnTo>
                    <a:pt x="1497487" y="0"/>
                  </a:lnTo>
                  <a:lnTo>
                    <a:pt x="1552387" y="3312"/>
                  </a:lnTo>
                  <a:lnTo>
                    <a:pt x="1606072" y="13087"/>
                  </a:lnTo>
                  <a:lnTo>
                    <a:pt x="1653237" y="28517"/>
                  </a:lnTo>
                  <a:lnTo>
                    <a:pt x="1692305" y="48901"/>
                  </a:lnTo>
                  <a:lnTo>
                    <a:pt x="1732437" y="29534"/>
                  </a:lnTo>
                  <a:lnTo>
                    <a:pt x="1778072" y="15004"/>
                  </a:lnTo>
                  <a:lnTo>
                    <a:pt x="1827650" y="5373"/>
                  </a:lnTo>
                  <a:lnTo>
                    <a:pt x="1879614" y="704"/>
                  </a:lnTo>
                  <a:lnTo>
                    <a:pt x="1932406" y="1060"/>
                  </a:lnTo>
                  <a:lnTo>
                    <a:pt x="1984467" y="6503"/>
                  </a:lnTo>
                  <a:lnTo>
                    <a:pt x="2034238" y="17095"/>
                  </a:lnTo>
                  <a:lnTo>
                    <a:pt x="2080163" y="32899"/>
                  </a:lnTo>
                  <a:lnTo>
                    <a:pt x="2140583" y="69173"/>
                  </a:lnTo>
                  <a:lnTo>
                    <a:pt x="2173000" y="113544"/>
                  </a:lnTo>
                  <a:lnTo>
                    <a:pt x="2230151" y="124545"/>
                  </a:lnTo>
                  <a:lnTo>
                    <a:pt x="2280258" y="140567"/>
                  </a:lnTo>
                  <a:lnTo>
                    <a:pt x="2322467" y="160858"/>
                  </a:lnTo>
                  <a:lnTo>
                    <a:pt x="2355928" y="184664"/>
                  </a:lnTo>
                  <a:lnTo>
                    <a:pt x="2393188" y="239810"/>
                  </a:lnTo>
                  <a:lnTo>
                    <a:pt x="2395283" y="269643"/>
                  </a:lnTo>
                  <a:lnTo>
                    <a:pt x="2385217" y="299980"/>
                  </a:lnTo>
                  <a:lnTo>
                    <a:pt x="2381534" y="306838"/>
                  </a:lnTo>
                  <a:lnTo>
                    <a:pt x="2376835" y="313442"/>
                  </a:lnTo>
                  <a:lnTo>
                    <a:pt x="2371374" y="319919"/>
                  </a:lnTo>
                  <a:lnTo>
                    <a:pt x="2408472" y="349256"/>
                  </a:lnTo>
                  <a:lnTo>
                    <a:pt x="2433875" y="380539"/>
                  </a:lnTo>
                  <a:lnTo>
                    <a:pt x="2447781" y="413005"/>
                  </a:lnTo>
                  <a:lnTo>
                    <a:pt x="2450385" y="445892"/>
                  </a:lnTo>
                  <a:lnTo>
                    <a:pt x="2441884" y="478435"/>
                  </a:lnTo>
                  <a:lnTo>
                    <a:pt x="2392354" y="539442"/>
                  </a:lnTo>
                  <a:lnTo>
                    <a:pt x="2351717" y="566379"/>
                  </a:lnTo>
                  <a:lnTo>
                    <a:pt x="2300762" y="589921"/>
                  </a:lnTo>
                  <a:lnTo>
                    <a:pt x="2259826" y="603712"/>
                  </a:lnTo>
                  <a:lnTo>
                    <a:pt x="2215878" y="614718"/>
                  </a:lnTo>
                  <a:lnTo>
                    <a:pt x="2169478" y="622818"/>
                  </a:lnTo>
                  <a:lnTo>
                    <a:pt x="2121184" y="627894"/>
                  </a:lnTo>
                  <a:lnTo>
                    <a:pt x="2115446" y="657389"/>
                  </a:lnTo>
                  <a:lnTo>
                    <a:pt x="2075140" y="710608"/>
                  </a:lnTo>
                  <a:lnTo>
                    <a:pt x="2042440" y="733409"/>
                  </a:lnTo>
                  <a:lnTo>
                    <a:pt x="2002622" y="753053"/>
                  </a:lnTo>
                  <a:lnTo>
                    <a:pt x="1956620" y="769080"/>
                  </a:lnTo>
                  <a:lnTo>
                    <a:pt x="1905369" y="781027"/>
                  </a:lnTo>
                  <a:lnTo>
                    <a:pt x="1849803" y="788433"/>
                  </a:lnTo>
                  <a:lnTo>
                    <a:pt x="1790857" y="790835"/>
                  </a:lnTo>
                  <a:lnTo>
                    <a:pt x="1745859" y="789089"/>
                  </a:lnTo>
                  <a:lnTo>
                    <a:pt x="1701957" y="784294"/>
                  </a:lnTo>
                  <a:lnTo>
                    <a:pt x="1659769" y="776547"/>
                  </a:lnTo>
                  <a:lnTo>
                    <a:pt x="1619915" y="765943"/>
                  </a:lnTo>
                  <a:lnTo>
                    <a:pt x="1599568" y="792555"/>
                  </a:lnTo>
                  <a:lnTo>
                    <a:pt x="1539168" y="838395"/>
                  </a:lnTo>
                  <a:lnTo>
                    <a:pt x="1500590" y="857228"/>
                  </a:lnTo>
                  <a:lnTo>
                    <a:pt x="1457408" y="873074"/>
                  </a:lnTo>
                  <a:lnTo>
                    <a:pt x="1410359" y="885734"/>
                  </a:lnTo>
                  <a:lnTo>
                    <a:pt x="1360180" y="895011"/>
                  </a:lnTo>
                  <a:lnTo>
                    <a:pt x="1307608" y="900707"/>
                  </a:lnTo>
                  <a:lnTo>
                    <a:pt x="1253380" y="902626"/>
                  </a:lnTo>
                  <a:lnTo>
                    <a:pt x="1198233" y="900569"/>
                  </a:lnTo>
                  <a:lnTo>
                    <a:pt x="1142903" y="894340"/>
                  </a:lnTo>
                  <a:lnTo>
                    <a:pt x="1081731" y="882007"/>
                  </a:lnTo>
                  <a:lnTo>
                    <a:pt x="1026049" y="864733"/>
                  </a:lnTo>
                  <a:lnTo>
                    <a:pt x="977013" y="842958"/>
                  </a:lnTo>
                  <a:lnTo>
                    <a:pt x="935779" y="817124"/>
                  </a:lnTo>
                  <a:lnTo>
                    <a:pt x="887000" y="829875"/>
                  </a:lnTo>
                  <a:lnTo>
                    <a:pt x="836594" y="839279"/>
                  </a:lnTo>
                  <a:lnTo>
                    <a:pt x="785123" y="845405"/>
                  </a:lnTo>
                  <a:lnTo>
                    <a:pt x="733149" y="848324"/>
                  </a:lnTo>
                  <a:lnTo>
                    <a:pt x="681235" y="848105"/>
                  </a:lnTo>
                  <a:lnTo>
                    <a:pt x="629944" y="844819"/>
                  </a:lnTo>
                  <a:lnTo>
                    <a:pt x="579837" y="838535"/>
                  </a:lnTo>
                  <a:lnTo>
                    <a:pt x="531478" y="829325"/>
                  </a:lnTo>
                  <a:lnTo>
                    <a:pt x="485428" y="817256"/>
                  </a:lnTo>
                  <a:lnTo>
                    <a:pt x="442251" y="802401"/>
                  </a:lnTo>
                  <a:lnTo>
                    <a:pt x="402508" y="784829"/>
                  </a:lnTo>
                  <a:lnTo>
                    <a:pt x="366763" y="764609"/>
                  </a:lnTo>
                  <a:lnTo>
                    <a:pt x="335577" y="741813"/>
                  </a:lnTo>
                  <a:lnTo>
                    <a:pt x="332465" y="739146"/>
                  </a:lnTo>
                  <a:lnTo>
                    <a:pt x="330941" y="737876"/>
                  </a:lnTo>
                  <a:lnTo>
                    <a:pt x="273932" y="737913"/>
                  </a:lnTo>
                  <a:lnTo>
                    <a:pt x="220129" y="731706"/>
                  </a:lnTo>
                  <a:lnTo>
                    <a:pt x="171179" y="719898"/>
                  </a:lnTo>
                  <a:lnTo>
                    <a:pt x="128726" y="703133"/>
                  </a:lnTo>
                  <a:lnTo>
                    <a:pt x="94417" y="682057"/>
                  </a:lnTo>
                  <a:lnTo>
                    <a:pt x="56812" y="629545"/>
                  </a:lnTo>
                  <a:lnTo>
                    <a:pt x="56406" y="602549"/>
                  </a:lnTo>
                  <a:lnTo>
                    <a:pt x="67499" y="576459"/>
                  </a:lnTo>
                  <a:lnTo>
                    <a:pt x="89498" y="552178"/>
                  </a:lnTo>
                  <a:lnTo>
                    <a:pt x="121810" y="530612"/>
                  </a:lnTo>
                  <a:lnTo>
                    <a:pt x="69782" y="510105"/>
                  </a:lnTo>
                  <a:lnTo>
                    <a:pt x="31578" y="484332"/>
                  </a:lnTo>
                  <a:lnTo>
                    <a:pt x="8037" y="454904"/>
                  </a:lnTo>
                  <a:lnTo>
                    <a:pt x="0" y="423433"/>
                  </a:lnTo>
                  <a:lnTo>
                    <a:pt x="8303" y="391532"/>
                  </a:lnTo>
                  <a:lnTo>
                    <a:pt x="33787" y="360813"/>
                  </a:lnTo>
                  <a:lnTo>
                    <a:pt x="68783" y="337467"/>
                  </a:lnTo>
                  <a:lnTo>
                    <a:pt x="112981" y="319109"/>
                  </a:lnTo>
                  <a:lnTo>
                    <a:pt x="164374" y="306395"/>
                  </a:lnTo>
                  <a:lnTo>
                    <a:pt x="220959" y="299980"/>
                  </a:lnTo>
                  <a:lnTo>
                    <a:pt x="223017" y="297186"/>
                  </a:lnTo>
                  <a:close/>
                </a:path>
                <a:path w="2450465" h="902970">
                  <a:moveTo>
                    <a:pt x="267949" y="543820"/>
                  </a:moveTo>
                  <a:lnTo>
                    <a:pt x="230490" y="543810"/>
                  </a:lnTo>
                  <a:lnTo>
                    <a:pt x="193664" y="540978"/>
                  </a:lnTo>
                  <a:lnTo>
                    <a:pt x="158100" y="535408"/>
                  </a:lnTo>
                  <a:lnTo>
                    <a:pt x="124427" y="527183"/>
                  </a:lnTo>
                </a:path>
                <a:path w="2450465" h="902970">
                  <a:moveTo>
                    <a:pt x="394581" y="725938"/>
                  </a:moveTo>
                  <a:lnTo>
                    <a:pt x="379300" y="728724"/>
                  </a:lnTo>
                  <a:lnTo>
                    <a:pt x="363704" y="730986"/>
                  </a:lnTo>
                  <a:lnTo>
                    <a:pt x="347847" y="732724"/>
                  </a:lnTo>
                  <a:lnTo>
                    <a:pt x="331779" y="733939"/>
                  </a:lnTo>
                </a:path>
                <a:path w="2450465" h="902970">
                  <a:moveTo>
                    <a:pt x="935639" y="813441"/>
                  </a:moveTo>
                  <a:lnTo>
                    <a:pt x="924743" y="804729"/>
                  </a:lnTo>
                  <a:lnTo>
                    <a:pt x="914794" y="795756"/>
                  </a:lnTo>
                  <a:lnTo>
                    <a:pt x="905809" y="786545"/>
                  </a:lnTo>
                  <a:lnTo>
                    <a:pt x="897806" y="777119"/>
                  </a:lnTo>
                </a:path>
                <a:path w="2450465" h="902970">
                  <a:moveTo>
                    <a:pt x="1635282" y="722890"/>
                  </a:moveTo>
                  <a:lnTo>
                    <a:pt x="1633117" y="732960"/>
                  </a:lnTo>
                  <a:lnTo>
                    <a:pt x="1629869" y="742972"/>
                  </a:lnTo>
                  <a:lnTo>
                    <a:pt x="1625549" y="752911"/>
                  </a:lnTo>
                  <a:lnTo>
                    <a:pt x="1620169" y="762768"/>
                  </a:lnTo>
                </a:path>
                <a:path w="2450465" h="902970">
                  <a:moveTo>
                    <a:pt x="1935637" y="476510"/>
                  </a:moveTo>
                  <a:lnTo>
                    <a:pt x="1998547" y="496550"/>
                  </a:lnTo>
                  <a:lnTo>
                    <a:pt x="2049898" y="522657"/>
                  </a:lnTo>
                  <a:lnTo>
                    <a:pt x="2088223" y="553639"/>
                  </a:lnTo>
                  <a:lnTo>
                    <a:pt x="2112051" y="588310"/>
                  </a:lnTo>
                  <a:lnTo>
                    <a:pt x="2119914" y="625481"/>
                  </a:lnTo>
                </a:path>
                <a:path w="2450465" h="902970">
                  <a:moveTo>
                    <a:pt x="2370231" y="317760"/>
                  </a:moveTo>
                  <a:lnTo>
                    <a:pt x="2354644" y="333456"/>
                  </a:lnTo>
                  <a:lnTo>
                    <a:pt x="2335639" y="348081"/>
                  </a:lnTo>
                  <a:lnTo>
                    <a:pt x="2313420" y="361515"/>
                  </a:lnTo>
                  <a:lnTo>
                    <a:pt x="2288189" y="373640"/>
                  </a:lnTo>
                </a:path>
                <a:path w="2450465" h="902970">
                  <a:moveTo>
                    <a:pt x="2173381" y="110369"/>
                  </a:moveTo>
                  <a:lnTo>
                    <a:pt x="2175377" y="116943"/>
                  </a:lnTo>
                  <a:lnTo>
                    <a:pt x="2176778" y="123529"/>
                  </a:lnTo>
                  <a:lnTo>
                    <a:pt x="2177560" y="130139"/>
                  </a:lnTo>
                  <a:lnTo>
                    <a:pt x="2177699" y="136785"/>
                  </a:lnTo>
                </a:path>
                <a:path w="2450465" h="902970">
                  <a:moveTo>
                    <a:pt x="1649506" y="79635"/>
                  </a:moveTo>
                  <a:lnTo>
                    <a:pt x="1658164" y="70661"/>
                  </a:lnTo>
                  <a:lnTo>
                    <a:pt x="1668096" y="62045"/>
                  </a:lnTo>
                  <a:lnTo>
                    <a:pt x="1679242" y="53810"/>
                  </a:lnTo>
                  <a:lnTo>
                    <a:pt x="1691543" y="45980"/>
                  </a:lnTo>
                </a:path>
                <a:path w="2450465" h="902970">
                  <a:moveTo>
                    <a:pt x="1256441" y="95637"/>
                  </a:moveTo>
                  <a:lnTo>
                    <a:pt x="1260225" y="88166"/>
                  </a:lnTo>
                  <a:lnTo>
                    <a:pt x="1264902" y="80825"/>
                  </a:lnTo>
                  <a:lnTo>
                    <a:pt x="1270461" y="73652"/>
                  </a:lnTo>
                  <a:lnTo>
                    <a:pt x="1276888" y="66681"/>
                  </a:lnTo>
                </a:path>
                <a:path w="2450465" h="902970">
                  <a:moveTo>
                    <a:pt x="795253" y="105543"/>
                  </a:moveTo>
                  <a:lnTo>
                    <a:pt x="814913" y="111734"/>
                  </a:lnTo>
                  <a:lnTo>
                    <a:pt x="833776" y="118497"/>
                  </a:lnTo>
                  <a:lnTo>
                    <a:pt x="851785" y="125831"/>
                  </a:lnTo>
                  <a:lnTo>
                    <a:pt x="868888" y="133737"/>
                  </a:lnTo>
                </a:path>
                <a:path w="2450465" h="902970">
                  <a:moveTo>
                    <a:pt x="235882" y="326777"/>
                  </a:moveTo>
                  <a:lnTo>
                    <a:pt x="231797" y="319492"/>
                  </a:lnTo>
                  <a:lnTo>
                    <a:pt x="228289" y="312124"/>
                  </a:lnTo>
                  <a:lnTo>
                    <a:pt x="225364" y="304685"/>
                  </a:lnTo>
                  <a:lnTo>
                    <a:pt x="223029" y="297186"/>
                  </a:lnTo>
                </a:path>
              </a:pathLst>
            </a:custGeom>
            <a:ln w="9144">
              <a:solidFill>
                <a:srgbClr val="464A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70305" y="5415153"/>
            <a:ext cx="1104900" cy="5626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92405" marR="5080" indent="-180340">
              <a:lnSpc>
                <a:spcPts val="2070"/>
              </a:lnSpc>
              <a:spcBef>
                <a:spcPts val="240"/>
              </a:spcBef>
            </a:pPr>
            <a:r>
              <a:rPr sz="1800" b="1" i="1" spc="-5" dirty="0">
                <a:latin typeface="Calibri"/>
                <a:cs typeface="Calibri"/>
              </a:rPr>
              <a:t>Ahlak</a:t>
            </a:r>
            <a:r>
              <a:rPr sz="1800" b="1" i="1" spc="-8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Dersi </a:t>
            </a:r>
            <a:r>
              <a:rPr sz="1800" b="1" i="1" spc="-395" dirty="0">
                <a:latin typeface="Calibri"/>
                <a:cs typeface="Calibri"/>
              </a:rPr>
              <a:t> </a:t>
            </a:r>
            <a:r>
              <a:rPr sz="1800" b="1" i="1" spc="-25" dirty="0">
                <a:latin typeface="Calibri"/>
                <a:cs typeface="Calibri"/>
              </a:rPr>
              <a:t>Vermek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457163" y="5273078"/>
            <a:ext cx="2539365" cy="1010285"/>
            <a:chOff x="3457163" y="5273078"/>
            <a:chExt cx="2539365" cy="1010285"/>
          </a:xfrm>
        </p:grpSpPr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57163" y="5285859"/>
              <a:ext cx="2539156" cy="99107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00855" y="5273078"/>
              <a:ext cx="1711198" cy="101024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498530" y="5289670"/>
              <a:ext cx="2453640" cy="902969"/>
            </a:xfrm>
            <a:custGeom>
              <a:avLst/>
              <a:gdLst/>
              <a:ahLst/>
              <a:cxnLst/>
              <a:rect l="l" t="t" r="r" b="b"/>
              <a:pathLst>
                <a:path w="2453640" h="902970">
                  <a:moveTo>
                    <a:pt x="1499374" y="0"/>
                  </a:moveTo>
                  <a:lnTo>
                    <a:pt x="1445190" y="2816"/>
                  </a:lnTo>
                  <a:lnTo>
                    <a:pt x="1393756" y="11429"/>
                  </a:lnTo>
                  <a:lnTo>
                    <a:pt x="1347068" y="25505"/>
                  </a:lnTo>
                  <a:lnTo>
                    <a:pt x="1307120" y="44711"/>
                  </a:lnTo>
                  <a:lnTo>
                    <a:pt x="1275907" y="68713"/>
                  </a:lnTo>
                  <a:lnTo>
                    <a:pt x="1259772" y="61309"/>
                  </a:lnTo>
                  <a:lnTo>
                    <a:pt x="1205676" y="42932"/>
                  </a:lnTo>
                  <a:lnTo>
                    <a:pt x="1155360" y="32281"/>
                  </a:lnTo>
                  <a:lnTo>
                    <a:pt x="1103566" y="26455"/>
                  </a:lnTo>
                  <a:lnTo>
                    <a:pt x="1051447" y="25274"/>
                  </a:lnTo>
                  <a:lnTo>
                    <a:pt x="1000159" y="28559"/>
                  </a:lnTo>
                  <a:lnTo>
                    <a:pt x="950857" y="36129"/>
                  </a:lnTo>
                  <a:lnTo>
                    <a:pt x="904696" y="47805"/>
                  </a:lnTo>
                  <a:lnTo>
                    <a:pt x="862831" y="63407"/>
                  </a:lnTo>
                  <a:lnTo>
                    <a:pt x="826417" y="82755"/>
                  </a:lnTo>
                  <a:lnTo>
                    <a:pt x="796609" y="105670"/>
                  </a:lnTo>
                  <a:lnTo>
                    <a:pt x="750816" y="94220"/>
                  </a:lnTo>
                  <a:lnTo>
                    <a:pt x="702725" y="85978"/>
                  </a:lnTo>
                  <a:lnTo>
                    <a:pt x="652994" y="81008"/>
                  </a:lnTo>
                  <a:lnTo>
                    <a:pt x="602281" y="79380"/>
                  </a:lnTo>
                  <a:lnTo>
                    <a:pt x="551245" y="81159"/>
                  </a:lnTo>
                  <a:lnTo>
                    <a:pt x="490372" y="87828"/>
                  </a:lnTo>
                  <a:lnTo>
                    <a:pt x="433932" y="99005"/>
                  </a:lnTo>
                  <a:lnTo>
                    <a:pt x="382604" y="114243"/>
                  </a:lnTo>
                  <a:lnTo>
                    <a:pt x="337064" y="133097"/>
                  </a:lnTo>
                  <a:lnTo>
                    <a:pt x="297991" y="155120"/>
                  </a:lnTo>
                  <a:lnTo>
                    <a:pt x="266062" y="179868"/>
                  </a:lnTo>
                  <a:lnTo>
                    <a:pt x="226345" y="235753"/>
                  </a:lnTo>
                  <a:lnTo>
                    <a:pt x="219911" y="265999"/>
                  </a:lnTo>
                  <a:lnTo>
                    <a:pt x="223331" y="297186"/>
                  </a:lnTo>
                  <a:lnTo>
                    <a:pt x="221299" y="299980"/>
                  </a:lnTo>
                  <a:lnTo>
                    <a:pt x="164649" y="306395"/>
                  </a:lnTo>
                  <a:lnTo>
                    <a:pt x="113191" y="319109"/>
                  </a:lnTo>
                  <a:lnTo>
                    <a:pt x="68923" y="337467"/>
                  </a:lnTo>
                  <a:lnTo>
                    <a:pt x="33847" y="360813"/>
                  </a:lnTo>
                  <a:lnTo>
                    <a:pt x="8317" y="391532"/>
                  </a:lnTo>
                  <a:lnTo>
                    <a:pt x="0" y="423433"/>
                  </a:lnTo>
                  <a:lnTo>
                    <a:pt x="8050" y="454904"/>
                  </a:lnTo>
                  <a:lnTo>
                    <a:pt x="31627" y="484332"/>
                  </a:lnTo>
                  <a:lnTo>
                    <a:pt x="69887" y="510105"/>
                  </a:lnTo>
                  <a:lnTo>
                    <a:pt x="121985" y="530612"/>
                  </a:lnTo>
                  <a:lnTo>
                    <a:pt x="89626" y="552178"/>
                  </a:lnTo>
                  <a:lnTo>
                    <a:pt x="67613" y="576459"/>
                  </a:lnTo>
                  <a:lnTo>
                    <a:pt x="56531" y="602549"/>
                  </a:lnTo>
                  <a:lnTo>
                    <a:pt x="56961" y="629545"/>
                  </a:lnTo>
                  <a:lnTo>
                    <a:pt x="94587" y="682057"/>
                  </a:lnTo>
                  <a:lnTo>
                    <a:pt x="128937" y="703133"/>
                  </a:lnTo>
                  <a:lnTo>
                    <a:pt x="171445" y="719898"/>
                  </a:lnTo>
                  <a:lnTo>
                    <a:pt x="220460" y="731706"/>
                  </a:lnTo>
                  <a:lnTo>
                    <a:pt x="274331" y="737913"/>
                  </a:lnTo>
                  <a:lnTo>
                    <a:pt x="331408" y="737876"/>
                  </a:lnTo>
                  <a:lnTo>
                    <a:pt x="334456" y="740543"/>
                  </a:lnTo>
                  <a:lnTo>
                    <a:pt x="367203" y="764609"/>
                  </a:lnTo>
                  <a:lnTo>
                    <a:pt x="402993" y="784829"/>
                  </a:lnTo>
                  <a:lnTo>
                    <a:pt x="442787" y="802401"/>
                  </a:lnTo>
                  <a:lnTo>
                    <a:pt x="486021" y="817256"/>
                  </a:lnTo>
                  <a:lnTo>
                    <a:pt x="532131" y="829325"/>
                  </a:lnTo>
                  <a:lnTo>
                    <a:pt x="580555" y="838535"/>
                  </a:lnTo>
                  <a:lnTo>
                    <a:pt x="630729" y="844819"/>
                  </a:lnTo>
                  <a:lnTo>
                    <a:pt x="682088" y="848105"/>
                  </a:lnTo>
                  <a:lnTo>
                    <a:pt x="734069" y="848324"/>
                  </a:lnTo>
                  <a:lnTo>
                    <a:pt x="786109" y="845405"/>
                  </a:lnTo>
                  <a:lnTo>
                    <a:pt x="837644" y="839279"/>
                  </a:lnTo>
                  <a:lnTo>
                    <a:pt x="888110" y="829875"/>
                  </a:lnTo>
                  <a:lnTo>
                    <a:pt x="936944" y="817124"/>
                  </a:lnTo>
                  <a:lnTo>
                    <a:pt x="978209" y="842958"/>
                  </a:lnTo>
                  <a:lnTo>
                    <a:pt x="1027321" y="864733"/>
                  </a:lnTo>
                  <a:lnTo>
                    <a:pt x="1083123" y="882007"/>
                  </a:lnTo>
                  <a:lnTo>
                    <a:pt x="1144462" y="894340"/>
                  </a:lnTo>
                  <a:lnTo>
                    <a:pt x="1199830" y="900569"/>
                  </a:lnTo>
                  <a:lnTo>
                    <a:pt x="1255020" y="902626"/>
                  </a:lnTo>
                  <a:lnTo>
                    <a:pt x="1309295" y="900707"/>
                  </a:lnTo>
                  <a:lnTo>
                    <a:pt x="1361916" y="895011"/>
                  </a:lnTo>
                  <a:lnTo>
                    <a:pt x="1412146" y="885734"/>
                  </a:lnTo>
                  <a:lnTo>
                    <a:pt x="1459247" y="873074"/>
                  </a:lnTo>
                  <a:lnTo>
                    <a:pt x="1502480" y="857228"/>
                  </a:lnTo>
                  <a:lnTo>
                    <a:pt x="1541108" y="838395"/>
                  </a:lnTo>
                  <a:lnTo>
                    <a:pt x="1574394" y="816771"/>
                  </a:lnTo>
                  <a:lnTo>
                    <a:pt x="1621982" y="765943"/>
                  </a:lnTo>
                  <a:lnTo>
                    <a:pt x="1661858" y="776547"/>
                  </a:lnTo>
                  <a:lnTo>
                    <a:pt x="1704104" y="784294"/>
                  </a:lnTo>
                  <a:lnTo>
                    <a:pt x="1748087" y="789089"/>
                  </a:lnTo>
                  <a:lnTo>
                    <a:pt x="1793178" y="790835"/>
                  </a:lnTo>
                  <a:lnTo>
                    <a:pt x="1852205" y="788433"/>
                  </a:lnTo>
                  <a:lnTo>
                    <a:pt x="1907841" y="781027"/>
                  </a:lnTo>
                  <a:lnTo>
                    <a:pt x="1959153" y="769080"/>
                  </a:lnTo>
                  <a:lnTo>
                    <a:pt x="2005207" y="753053"/>
                  </a:lnTo>
                  <a:lnTo>
                    <a:pt x="2045067" y="733409"/>
                  </a:lnTo>
                  <a:lnTo>
                    <a:pt x="2077799" y="710608"/>
                  </a:lnTo>
                  <a:lnTo>
                    <a:pt x="2118144" y="657389"/>
                  </a:lnTo>
                  <a:lnTo>
                    <a:pt x="2123886" y="627894"/>
                  </a:lnTo>
                  <a:lnTo>
                    <a:pt x="2172200" y="622818"/>
                  </a:lnTo>
                  <a:lnTo>
                    <a:pt x="2218644" y="614718"/>
                  </a:lnTo>
                  <a:lnTo>
                    <a:pt x="2262636" y="603712"/>
                  </a:lnTo>
                  <a:lnTo>
                    <a:pt x="2303591" y="589921"/>
                  </a:lnTo>
                  <a:lnTo>
                    <a:pt x="2354626" y="566379"/>
                  </a:lnTo>
                  <a:lnTo>
                    <a:pt x="2395331" y="539442"/>
                  </a:lnTo>
                  <a:lnTo>
                    <a:pt x="2425507" y="509873"/>
                  </a:lnTo>
                  <a:lnTo>
                    <a:pt x="2453477" y="445892"/>
                  </a:lnTo>
                  <a:lnTo>
                    <a:pt x="2450874" y="413005"/>
                  </a:lnTo>
                  <a:lnTo>
                    <a:pt x="2436947" y="380539"/>
                  </a:lnTo>
                  <a:lnTo>
                    <a:pt x="2411499" y="349256"/>
                  </a:lnTo>
                  <a:lnTo>
                    <a:pt x="2374330" y="319919"/>
                  </a:lnTo>
                  <a:lnTo>
                    <a:pt x="2379791" y="313442"/>
                  </a:lnTo>
                  <a:lnTo>
                    <a:pt x="2384490" y="306838"/>
                  </a:lnTo>
                  <a:lnTo>
                    <a:pt x="2388173" y="299980"/>
                  </a:lnTo>
                  <a:lnTo>
                    <a:pt x="2398275" y="269643"/>
                  </a:lnTo>
                  <a:lnTo>
                    <a:pt x="2396194" y="239810"/>
                  </a:lnTo>
                  <a:lnTo>
                    <a:pt x="2358900" y="184664"/>
                  </a:lnTo>
                  <a:lnTo>
                    <a:pt x="2325395" y="160858"/>
                  </a:lnTo>
                  <a:lnTo>
                    <a:pt x="2283125" y="140567"/>
                  </a:lnTo>
                  <a:lnTo>
                    <a:pt x="2232942" y="124545"/>
                  </a:lnTo>
                  <a:lnTo>
                    <a:pt x="2175702" y="113544"/>
                  </a:lnTo>
                  <a:lnTo>
                    <a:pt x="2163266" y="90567"/>
                  </a:lnTo>
                  <a:lnTo>
                    <a:pt x="2116248" y="49804"/>
                  </a:lnTo>
                  <a:lnTo>
                    <a:pt x="2036761" y="17095"/>
                  </a:lnTo>
                  <a:lnTo>
                    <a:pt x="1986927" y="6503"/>
                  </a:lnTo>
                  <a:lnTo>
                    <a:pt x="1934798" y="1060"/>
                  </a:lnTo>
                  <a:lnTo>
                    <a:pt x="1881935" y="704"/>
                  </a:lnTo>
                  <a:lnTo>
                    <a:pt x="1829900" y="5373"/>
                  </a:lnTo>
                  <a:lnTo>
                    <a:pt x="1780254" y="15004"/>
                  </a:lnTo>
                  <a:lnTo>
                    <a:pt x="1734558" y="29534"/>
                  </a:lnTo>
                  <a:lnTo>
                    <a:pt x="1694372" y="48901"/>
                  </a:lnTo>
                  <a:lnTo>
                    <a:pt x="1676003" y="38126"/>
                  </a:lnTo>
                  <a:lnTo>
                    <a:pt x="1655336" y="28517"/>
                  </a:lnTo>
                  <a:lnTo>
                    <a:pt x="1632597" y="20147"/>
                  </a:lnTo>
                  <a:lnTo>
                    <a:pt x="1608012" y="13087"/>
                  </a:lnTo>
                  <a:lnTo>
                    <a:pt x="1554313" y="3312"/>
                  </a:lnTo>
                  <a:lnTo>
                    <a:pt x="1499374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498530" y="5289670"/>
              <a:ext cx="2453640" cy="902969"/>
            </a:xfrm>
            <a:custGeom>
              <a:avLst/>
              <a:gdLst/>
              <a:ahLst/>
              <a:cxnLst/>
              <a:rect l="l" t="t" r="r" b="b"/>
              <a:pathLst>
                <a:path w="2453640" h="902970">
                  <a:moveTo>
                    <a:pt x="223331" y="297186"/>
                  </a:moveTo>
                  <a:lnTo>
                    <a:pt x="226345" y="235753"/>
                  </a:lnTo>
                  <a:lnTo>
                    <a:pt x="266062" y="179868"/>
                  </a:lnTo>
                  <a:lnTo>
                    <a:pt x="297991" y="155120"/>
                  </a:lnTo>
                  <a:lnTo>
                    <a:pt x="337064" y="133097"/>
                  </a:lnTo>
                  <a:lnTo>
                    <a:pt x="382604" y="114243"/>
                  </a:lnTo>
                  <a:lnTo>
                    <a:pt x="433932" y="99005"/>
                  </a:lnTo>
                  <a:lnTo>
                    <a:pt x="490372" y="87828"/>
                  </a:lnTo>
                  <a:lnTo>
                    <a:pt x="551245" y="81159"/>
                  </a:lnTo>
                  <a:lnTo>
                    <a:pt x="602281" y="79380"/>
                  </a:lnTo>
                  <a:lnTo>
                    <a:pt x="652994" y="81008"/>
                  </a:lnTo>
                  <a:lnTo>
                    <a:pt x="702725" y="85978"/>
                  </a:lnTo>
                  <a:lnTo>
                    <a:pt x="750816" y="94220"/>
                  </a:lnTo>
                  <a:lnTo>
                    <a:pt x="796609" y="105670"/>
                  </a:lnTo>
                  <a:lnTo>
                    <a:pt x="826417" y="82755"/>
                  </a:lnTo>
                  <a:lnTo>
                    <a:pt x="862831" y="63407"/>
                  </a:lnTo>
                  <a:lnTo>
                    <a:pt x="904696" y="47805"/>
                  </a:lnTo>
                  <a:lnTo>
                    <a:pt x="950857" y="36129"/>
                  </a:lnTo>
                  <a:lnTo>
                    <a:pt x="1000159" y="28559"/>
                  </a:lnTo>
                  <a:lnTo>
                    <a:pt x="1051447" y="25274"/>
                  </a:lnTo>
                  <a:lnTo>
                    <a:pt x="1103566" y="26455"/>
                  </a:lnTo>
                  <a:lnTo>
                    <a:pt x="1155360" y="32281"/>
                  </a:lnTo>
                  <a:lnTo>
                    <a:pt x="1205676" y="42932"/>
                  </a:lnTo>
                  <a:lnTo>
                    <a:pt x="1242649" y="54536"/>
                  </a:lnTo>
                  <a:lnTo>
                    <a:pt x="1275907" y="68713"/>
                  </a:lnTo>
                  <a:lnTo>
                    <a:pt x="1307120" y="44711"/>
                  </a:lnTo>
                  <a:lnTo>
                    <a:pt x="1347068" y="25505"/>
                  </a:lnTo>
                  <a:lnTo>
                    <a:pt x="1393756" y="11429"/>
                  </a:lnTo>
                  <a:lnTo>
                    <a:pt x="1445190" y="2816"/>
                  </a:lnTo>
                  <a:lnTo>
                    <a:pt x="1499374" y="0"/>
                  </a:lnTo>
                  <a:lnTo>
                    <a:pt x="1554313" y="3312"/>
                  </a:lnTo>
                  <a:lnTo>
                    <a:pt x="1608012" y="13087"/>
                  </a:lnTo>
                  <a:lnTo>
                    <a:pt x="1655336" y="28517"/>
                  </a:lnTo>
                  <a:lnTo>
                    <a:pt x="1694372" y="48901"/>
                  </a:lnTo>
                  <a:lnTo>
                    <a:pt x="1734558" y="29534"/>
                  </a:lnTo>
                  <a:lnTo>
                    <a:pt x="1780254" y="15004"/>
                  </a:lnTo>
                  <a:lnTo>
                    <a:pt x="1829900" y="5373"/>
                  </a:lnTo>
                  <a:lnTo>
                    <a:pt x="1881935" y="704"/>
                  </a:lnTo>
                  <a:lnTo>
                    <a:pt x="1934798" y="1060"/>
                  </a:lnTo>
                  <a:lnTo>
                    <a:pt x="1986927" y="6503"/>
                  </a:lnTo>
                  <a:lnTo>
                    <a:pt x="2036761" y="17095"/>
                  </a:lnTo>
                  <a:lnTo>
                    <a:pt x="2082738" y="32899"/>
                  </a:lnTo>
                  <a:lnTo>
                    <a:pt x="2143270" y="69173"/>
                  </a:lnTo>
                  <a:lnTo>
                    <a:pt x="2175702" y="113544"/>
                  </a:lnTo>
                  <a:lnTo>
                    <a:pt x="2232942" y="124545"/>
                  </a:lnTo>
                  <a:lnTo>
                    <a:pt x="2283125" y="140567"/>
                  </a:lnTo>
                  <a:lnTo>
                    <a:pt x="2325395" y="160858"/>
                  </a:lnTo>
                  <a:lnTo>
                    <a:pt x="2358900" y="184664"/>
                  </a:lnTo>
                  <a:lnTo>
                    <a:pt x="2396194" y="239810"/>
                  </a:lnTo>
                  <a:lnTo>
                    <a:pt x="2398275" y="269643"/>
                  </a:lnTo>
                  <a:lnTo>
                    <a:pt x="2388173" y="299980"/>
                  </a:lnTo>
                  <a:lnTo>
                    <a:pt x="2384490" y="306838"/>
                  </a:lnTo>
                  <a:lnTo>
                    <a:pt x="2379791" y="313442"/>
                  </a:lnTo>
                  <a:lnTo>
                    <a:pt x="2374330" y="319919"/>
                  </a:lnTo>
                  <a:lnTo>
                    <a:pt x="2411499" y="349256"/>
                  </a:lnTo>
                  <a:lnTo>
                    <a:pt x="2436947" y="380539"/>
                  </a:lnTo>
                  <a:lnTo>
                    <a:pt x="2450874" y="413005"/>
                  </a:lnTo>
                  <a:lnTo>
                    <a:pt x="2453477" y="445892"/>
                  </a:lnTo>
                  <a:lnTo>
                    <a:pt x="2444955" y="478435"/>
                  </a:lnTo>
                  <a:lnTo>
                    <a:pt x="2395331" y="539442"/>
                  </a:lnTo>
                  <a:lnTo>
                    <a:pt x="2354626" y="566379"/>
                  </a:lnTo>
                  <a:lnTo>
                    <a:pt x="2303591" y="589921"/>
                  </a:lnTo>
                  <a:lnTo>
                    <a:pt x="2262636" y="603712"/>
                  </a:lnTo>
                  <a:lnTo>
                    <a:pt x="2218644" y="614718"/>
                  </a:lnTo>
                  <a:lnTo>
                    <a:pt x="2172200" y="622818"/>
                  </a:lnTo>
                  <a:lnTo>
                    <a:pt x="2123886" y="627894"/>
                  </a:lnTo>
                  <a:lnTo>
                    <a:pt x="2118144" y="657389"/>
                  </a:lnTo>
                  <a:lnTo>
                    <a:pt x="2077799" y="710608"/>
                  </a:lnTo>
                  <a:lnTo>
                    <a:pt x="2045067" y="733409"/>
                  </a:lnTo>
                  <a:lnTo>
                    <a:pt x="2005207" y="753053"/>
                  </a:lnTo>
                  <a:lnTo>
                    <a:pt x="1959153" y="769080"/>
                  </a:lnTo>
                  <a:lnTo>
                    <a:pt x="1907841" y="781027"/>
                  </a:lnTo>
                  <a:lnTo>
                    <a:pt x="1852205" y="788433"/>
                  </a:lnTo>
                  <a:lnTo>
                    <a:pt x="1793178" y="790835"/>
                  </a:lnTo>
                  <a:lnTo>
                    <a:pt x="1748087" y="789089"/>
                  </a:lnTo>
                  <a:lnTo>
                    <a:pt x="1704104" y="784294"/>
                  </a:lnTo>
                  <a:lnTo>
                    <a:pt x="1661858" y="776547"/>
                  </a:lnTo>
                  <a:lnTo>
                    <a:pt x="1621982" y="765943"/>
                  </a:lnTo>
                  <a:lnTo>
                    <a:pt x="1601597" y="792555"/>
                  </a:lnTo>
                  <a:lnTo>
                    <a:pt x="1541108" y="838395"/>
                  </a:lnTo>
                  <a:lnTo>
                    <a:pt x="1502480" y="857228"/>
                  </a:lnTo>
                  <a:lnTo>
                    <a:pt x="1459247" y="873074"/>
                  </a:lnTo>
                  <a:lnTo>
                    <a:pt x="1412146" y="885734"/>
                  </a:lnTo>
                  <a:lnTo>
                    <a:pt x="1361916" y="895011"/>
                  </a:lnTo>
                  <a:lnTo>
                    <a:pt x="1309295" y="900707"/>
                  </a:lnTo>
                  <a:lnTo>
                    <a:pt x="1255020" y="902626"/>
                  </a:lnTo>
                  <a:lnTo>
                    <a:pt x="1199830" y="900569"/>
                  </a:lnTo>
                  <a:lnTo>
                    <a:pt x="1144462" y="894340"/>
                  </a:lnTo>
                  <a:lnTo>
                    <a:pt x="1083123" y="882007"/>
                  </a:lnTo>
                  <a:lnTo>
                    <a:pt x="1027321" y="864733"/>
                  </a:lnTo>
                  <a:lnTo>
                    <a:pt x="978209" y="842958"/>
                  </a:lnTo>
                  <a:lnTo>
                    <a:pt x="936944" y="817124"/>
                  </a:lnTo>
                  <a:lnTo>
                    <a:pt x="888110" y="829875"/>
                  </a:lnTo>
                  <a:lnTo>
                    <a:pt x="837644" y="839279"/>
                  </a:lnTo>
                  <a:lnTo>
                    <a:pt x="786109" y="845405"/>
                  </a:lnTo>
                  <a:lnTo>
                    <a:pt x="734069" y="848324"/>
                  </a:lnTo>
                  <a:lnTo>
                    <a:pt x="682088" y="848105"/>
                  </a:lnTo>
                  <a:lnTo>
                    <a:pt x="630729" y="844819"/>
                  </a:lnTo>
                  <a:lnTo>
                    <a:pt x="580555" y="838535"/>
                  </a:lnTo>
                  <a:lnTo>
                    <a:pt x="532131" y="829325"/>
                  </a:lnTo>
                  <a:lnTo>
                    <a:pt x="486021" y="817256"/>
                  </a:lnTo>
                  <a:lnTo>
                    <a:pt x="442787" y="802401"/>
                  </a:lnTo>
                  <a:lnTo>
                    <a:pt x="402993" y="784829"/>
                  </a:lnTo>
                  <a:lnTo>
                    <a:pt x="367203" y="764609"/>
                  </a:lnTo>
                  <a:lnTo>
                    <a:pt x="335980" y="741813"/>
                  </a:lnTo>
                  <a:lnTo>
                    <a:pt x="332932" y="739146"/>
                  </a:lnTo>
                  <a:lnTo>
                    <a:pt x="331408" y="737876"/>
                  </a:lnTo>
                  <a:lnTo>
                    <a:pt x="274331" y="737913"/>
                  </a:lnTo>
                  <a:lnTo>
                    <a:pt x="220460" y="731706"/>
                  </a:lnTo>
                  <a:lnTo>
                    <a:pt x="171445" y="719898"/>
                  </a:lnTo>
                  <a:lnTo>
                    <a:pt x="128937" y="703133"/>
                  </a:lnTo>
                  <a:lnTo>
                    <a:pt x="94587" y="682057"/>
                  </a:lnTo>
                  <a:lnTo>
                    <a:pt x="56961" y="629545"/>
                  </a:lnTo>
                  <a:lnTo>
                    <a:pt x="56531" y="602549"/>
                  </a:lnTo>
                  <a:lnTo>
                    <a:pt x="67613" y="576459"/>
                  </a:lnTo>
                  <a:lnTo>
                    <a:pt x="89626" y="552178"/>
                  </a:lnTo>
                  <a:lnTo>
                    <a:pt x="121985" y="530612"/>
                  </a:lnTo>
                  <a:lnTo>
                    <a:pt x="69887" y="510105"/>
                  </a:lnTo>
                  <a:lnTo>
                    <a:pt x="31627" y="484332"/>
                  </a:lnTo>
                  <a:lnTo>
                    <a:pt x="8050" y="454904"/>
                  </a:lnTo>
                  <a:lnTo>
                    <a:pt x="0" y="423433"/>
                  </a:lnTo>
                  <a:lnTo>
                    <a:pt x="8317" y="391532"/>
                  </a:lnTo>
                  <a:lnTo>
                    <a:pt x="33847" y="360813"/>
                  </a:lnTo>
                  <a:lnTo>
                    <a:pt x="68923" y="337467"/>
                  </a:lnTo>
                  <a:lnTo>
                    <a:pt x="113191" y="319109"/>
                  </a:lnTo>
                  <a:lnTo>
                    <a:pt x="164649" y="306395"/>
                  </a:lnTo>
                  <a:lnTo>
                    <a:pt x="221299" y="299980"/>
                  </a:lnTo>
                  <a:lnTo>
                    <a:pt x="223331" y="297186"/>
                  </a:lnTo>
                  <a:close/>
                </a:path>
                <a:path w="2453640" h="902970">
                  <a:moveTo>
                    <a:pt x="268289" y="543820"/>
                  </a:moveTo>
                  <a:lnTo>
                    <a:pt x="230791" y="543810"/>
                  </a:lnTo>
                  <a:lnTo>
                    <a:pt x="193947" y="540978"/>
                  </a:lnTo>
                  <a:lnTo>
                    <a:pt x="158365" y="535408"/>
                  </a:lnTo>
                  <a:lnTo>
                    <a:pt x="124652" y="527183"/>
                  </a:lnTo>
                </a:path>
                <a:path w="2453640" h="902970">
                  <a:moveTo>
                    <a:pt x="395162" y="725938"/>
                  </a:moveTo>
                  <a:lnTo>
                    <a:pt x="379837" y="728724"/>
                  </a:lnTo>
                  <a:lnTo>
                    <a:pt x="364190" y="730986"/>
                  </a:lnTo>
                  <a:lnTo>
                    <a:pt x="348281" y="732724"/>
                  </a:lnTo>
                  <a:lnTo>
                    <a:pt x="332170" y="733939"/>
                  </a:lnTo>
                </a:path>
                <a:path w="2453640" h="902970">
                  <a:moveTo>
                    <a:pt x="936817" y="813441"/>
                  </a:moveTo>
                  <a:lnTo>
                    <a:pt x="925939" y="804729"/>
                  </a:lnTo>
                  <a:lnTo>
                    <a:pt x="915989" y="795756"/>
                  </a:lnTo>
                  <a:lnTo>
                    <a:pt x="906992" y="786545"/>
                  </a:lnTo>
                  <a:lnTo>
                    <a:pt x="898971" y="777119"/>
                  </a:lnTo>
                </a:path>
                <a:path w="2453640" h="902970">
                  <a:moveTo>
                    <a:pt x="1637349" y="722890"/>
                  </a:moveTo>
                  <a:lnTo>
                    <a:pt x="1635131" y="732960"/>
                  </a:lnTo>
                  <a:lnTo>
                    <a:pt x="1631888" y="742972"/>
                  </a:lnTo>
                  <a:lnTo>
                    <a:pt x="1627598" y="752911"/>
                  </a:lnTo>
                  <a:lnTo>
                    <a:pt x="1622236" y="762768"/>
                  </a:lnTo>
                </a:path>
                <a:path w="2453640" h="902970">
                  <a:moveTo>
                    <a:pt x="1938085" y="476510"/>
                  </a:moveTo>
                  <a:lnTo>
                    <a:pt x="2001070" y="496550"/>
                  </a:lnTo>
                  <a:lnTo>
                    <a:pt x="2052491" y="522657"/>
                  </a:lnTo>
                  <a:lnTo>
                    <a:pt x="2090872" y="553639"/>
                  </a:lnTo>
                  <a:lnTo>
                    <a:pt x="2114739" y="588310"/>
                  </a:lnTo>
                  <a:lnTo>
                    <a:pt x="2122616" y="625481"/>
                  </a:lnTo>
                </a:path>
                <a:path w="2453640" h="902970">
                  <a:moveTo>
                    <a:pt x="2373187" y="317760"/>
                  </a:moveTo>
                  <a:lnTo>
                    <a:pt x="2357580" y="333456"/>
                  </a:lnTo>
                  <a:lnTo>
                    <a:pt x="2338532" y="348081"/>
                  </a:lnTo>
                  <a:lnTo>
                    <a:pt x="2316270" y="361515"/>
                  </a:lnTo>
                  <a:lnTo>
                    <a:pt x="2291018" y="373640"/>
                  </a:lnTo>
                </a:path>
                <a:path w="2453640" h="902970">
                  <a:moveTo>
                    <a:pt x="2176083" y="110369"/>
                  </a:moveTo>
                  <a:lnTo>
                    <a:pt x="2178133" y="116943"/>
                  </a:lnTo>
                  <a:lnTo>
                    <a:pt x="2179528" y="123529"/>
                  </a:lnTo>
                  <a:lnTo>
                    <a:pt x="2180280" y="130139"/>
                  </a:lnTo>
                  <a:lnTo>
                    <a:pt x="2180401" y="136785"/>
                  </a:lnTo>
                </a:path>
                <a:path w="2453640" h="902970">
                  <a:moveTo>
                    <a:pt x="1651573" y="79635"/>
                  </a:moveTo>
                  <a:lnTo>
                    <a:pt x="1660231" y="70661"/>
                  </a:lnTo>
                  <a:lnTo>
                    <a:pt x="1670163" y="62045"/>
                  </a:lnTo>
                  <a:lnTo>
                    <a:pt x="1681309" y="53810"/>
                  </a:lnTo>
                  <a:lnTo>
                    <a:pt x="1693610" y="45980"/>
                  </a:lnTo>
                </a:path>
                <a:path w="2453640" h="902970">
                  <a:moveTo>
                    <a:pt x="1258127" y="95637"/>
                  </a:moveTo>
                  <a:lnTo>
                    <a:pt x="1261838" y="88166"/>
                  </a:lnTo>
                  <a:lnTo>
                    <a:pt x="1266478" y="80825"/>
                  </a:lnTo>
                  <a:lnTo>
                    <a:pt x="1272022" y="73652"/>
                  </a:lnTo>
                  <a:lnTo>
                    <a:pt x="1278447" y="66681"/>
                  </a:lnTo>
                </a:path>
                <a:path w="2453640" h="902970">
                  <a:moveTo>
                    <a:pt x="796228" y="105543"/>
                  </a:moveTo>
                  <a:lnTo>
                    <a:pt x="815937" y="111734"/>
                  </a:lnTo>
                  <a:lnTo>
                    <a:pt x="834836" y="118497"/>
                  </a:lnTo>
                  <a:lnTo>
                    <a:pt x="852878" y="125831"/>
                  </a:lnTo>
                  <a:lnTo>
                    <a:pt x="870015" y="133737"/>
                  </a:lnTo>
                </a:path>
                <a:path w="2453640" h="902970">
                  <a:moveTo>
                    <a:pt x="236158" y="326777"/>
                  </a:moveTo>
                  <a:lnTo>
                    <a:pt x="232082" y="319492"/>
                  </a:lnTo>
                  <a:lnTo>
                    <a:pt x="228602" y="312124"/>
                  </a:lnTo>
                  <a:lnTo>
                    <a:pt x="225693" y="304685"/>
                  </a:lnTo>
                  <a:lnTo>
                    <a:pt x="223331" y="297186"/>
                  </a:lnTo>
                </a:path>
              </a:pathLst>
            </a:custGeom>
            <a:ln w="9144">
              <a:solidFill>
                <a:srgbClr val="464A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967353" y="5323713"/>
            <a:ext cx="1343660" cy="74993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algn="ctr">
              <a:lnSpc>
                <a:spcPct val="98200"/>
              </a:lnSpc>
              <a:spcBef>
                <a:spcPts val="140"/>
              </a:spcBef>
            </a:pPr>
            <a:r>
              <a:rPr sz="1600" b="1" i="1" dirty="0">
                <a:latin typeface="Calibri"/>
                <a:cs typeface="Calibri"/>
              </a:rPr>
              <a:t>Öğüt </a:t>
            </a:r>
            <a:r>
              <a:rPr sz="1600" b="1" i="1" spc="-10" dirty="0">
                <a:latin typeface="Calibri"/>
                <a:cs typeface="Calibri"/>
              </a:rPr>
              <a:t>Vermek, </a:t>
            </a:r>
            <a:r>
              <a:rPr sz="1600" b="1" i="1" spc="-5" dirty="0">
                <a:latin typeface="Calibri"/>
                <a:cs typeface="Calibri"/>
              </a:rPr>
              <a:t> Çözüm</a:t>
            </a:r>
            <a:r>
              <a:rPr sz="1600" b="1" i="1" spc="-35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ve</a:t>
            </a:r>
            <a:r>
              <a:rPr sz="1600" b="1" i="1" spc="-30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Öneri </a:t>
            </a:r>
            <a:r>
              <a:rPr sz="1600" b="1" i="1" spc="-350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Getirmek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44550" y="6501388"/>
            <a:ext cx="2536825" cy="1025525"/>
            <a:chOff x="244550" y="6501388"/>
            <a:chExt cx="2536825" cy="1025525"/>
          </a:xfrm>
        </p:grpSpPr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4550" y="6502003"/>
              <a:ext cx="2536267" cy="102443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5695" y="6504470"/>
              <a:ext cx="1662430" cy="101024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285973" y="6505960"/>
              <a:ext cx="2450465" cy="936625"/>
            </a:xfrm>
            <a:custGeom>
              <a:avLst/>
              <a:gdLst/>
              <a:ahLst/>
              <a:cxnLst/>
              <a:rect l="l" t="t" r="r" b="b"/>
              <a:pathLst>
                <a:path w="2450465" h="936625">
                  <a:moveTo>
                    <a:pt x="1497487" y="0"/>
                  </a:moveTo>
                  <a:lnTo>
                    <a:pt x="1443360" y="2913"/>
                  </a:lnTo>
                  <a:lnTo>
                    <a:pt x="1391994" y="11839"/>
                  </a:lnTo>
                  <a:lnTo>
                    <a:pt x="1345378" y="26432"/>
                  </a:lnTo>
                  <a:lnTo>
                    <a:pt x="1305500" y="46347"/>
                  </a:lnTo>
                  <a:lnTo>
                    <a:pt x="1274348" y="71242"/>
                  </a:lnTo>
                  <a:lnTo>
                    <a:pt x="1258213" y="63554"/>
                  </a:lnTo>
                  <a:lnTo>
                    <a:pt x="1204117" y="44445"/>
                  </a:lnTo>
                  <a:lnTo>
                    <a:pt x="1153882" y="33417"/>
                  </a:lnTo>
                  <a:lnTo>
                    <a:pt x="1102161" y="27387"/>
                  </a:lnTo>
                  <a:lnTo>
                    <a:pt x="1050108" y="26171"/>
                  </a:lnTo>
                  <a:lnTo>
                    <a:pt x="998880" y="29583"/>
                  </a:lnTo>
                  <a:lnTo>
                    <a:pt x="949631" y="37439"/>
                  </a:lnTo>
                  <a:lnTo>
                    <a:pt x="903517" y="49553"/>
                  </a:lnTo>
                  <a:lnTo>
                    <a:pt x="861692" y="65740"/>
                  </a:lnTo>
                  <a:lnTo>
                    <a:pt x="825312" y="85816"/>
                  </a:lnTo>
                  <a:lnTo>
                    <a:pt x="795533" y="109596"/>
                  </a:lnTo>
                  <a:lnTo>
                    <a:pt x="749832" y="97737"/>
                  </a:lnTo>
                  <a:lnTo>
                    <a:pt x="701822" y="89188"/>
                  </a:lnTo>
                  <a:lnTo>
                    <a:pt x="652165" y="84029"/>
                  </a:lnTo>
                  <a:lnTo>
                    <a:pt x="601524" y="82338"/>
                  </a:lnTo>
                  <a:lnTo>
                    <a:pt x="550562" y="84196"/>
                  </a:lnTo>
                  <a:lnTo>
                    <a:pt x="489745" y="91106"/>
                  </a:lnTo>
                  <a:lnTo>
                    <a:pt x="433365" y="102691"/>
                  </a:lnTo>
                  <a:lnTo>
                    <a:pt x="382098" y="118488"/>
                  </a:lnTo>
                  <a:lnTo>
                    <a:pt x="336617" y="138036"/>
                  </a:lnTo>
                  <a:lnTo>
                    <a:pt x="297597" y="160872"/>
                  </a:lnTo>
                  <a:lnTo>
                    <a:pt x="265713" y="186535"/>
                  </a:lnTo>
                  <a:lnTo>
                    <a:pt x="226048" y="244496"/>
                  </a:lnTo>
                  <a:lnTo>
                    <a:pt x="219616" y="275870"/>
                  </a:lnTo>
                  <a:lnTo>
                    <a:pt x="223017" y="308224"/>
                  </a:lnTo>
                  <a:lnTo>
                    <a:pt x="220959" y="311145"/>
                  </a:lnTo>
                  <a:lnTo>
                    <a:pt x="164374" y="317772"/>
                  </a:lnTo>
                  <a:lnTo>
                    <a:pt x="112981" y="330925"/>
                  </a:lnTo>
                  <a:lnTo>
                    <a:pt x="68783" y="349935"/>
                  </a:lnTo>
                  <a:lnTo>
                    <a:pt x="33787" y="374137"/>
                  </a:lnTo>
                  <a:lnTo>
                    <a:pt x="8303" y="405988"/>
                  </a:lnTo>
                  <a:lnTo>
                    <a:pt x="0" y="439081"/>
                  </a:lnTo>
                  <a:lnTo>
                    <a:pt x="8037" y="471736"/>
                  </a:lnTo>
                  <a:lnTo>
                    <a:pt x="31578" y="502275"/>
                  </a:lnTo>
                  <a:lnTo>
                    <a:pt x="69782" y="529018"/>
                  </a:lnTo>
                  <a:lnTo>
                    <a:pt x="121810" y="550286"/>
                  </a:lnTo>
                  <a:lnTo>
                    <a:pt x="89498" y="572677"/>
                  </a:lnTo>
                  <a:lnTo>
                    <a:pt x="67499" y="597879"/>
                  </a:lnTo>
                  <a:lnTo>
                    <a:pt x="56406" y="624938"/>
                  </a:lnTo>
                  <a:lnTo>
                    <a:pt x="56812" y="652902"/>
                  </a:lnTo>
                  <a:lnTo>
                    <a:pt x="94417" y="707341"/>
                  </a:lnTo>
                  <a:lnTo>
                    <a:pt x="128726" y="729223"/>
                  </a:lnTo>
                  <a:lnTo>
                    <a:pt x="171179" y="746639"/>
                  </a:lnTo>
                  <a:lnTo>
                    <a:pt x="220129" y="758910"/>
                  </a:lnTo>
                  <a:lnTo>
                    <a:pt x="273932" y="765356"/>
                  </a:lnTo>
                  <a:lnTo>
                    <a:pt x="330941" y="765297"/>
                  </a:lnTo>
                  <a:lnTo>
                    <a:pt x="335577" y="769361"/>
                  </a:lnTo>
                  <a:lnTo>
                    <a:pt x="366763" y="792991"/>
                  </a:lnTo>
                  <a:lnTo>
                    <a:pt x="402508" y="813951"/>
                  </a:lnTo>
                  <a:lnTo>
                    <a:pt x="442251" y="832168"/>
                  </a:lnTo>
                  <a:lnTo>
                    <a:pt x="485428" y="847570"/>
                  </a:lnTo>
                  <a:lnTo>
                    <a:pt x="531478" y="860084"/>
                  </a:lnTo>
                  <a:lnTo>
                    <a:pt x="579837" y="869636"/>
                  </a:lnTo>
                  <a:lnTo>
                    <a:pt x="629944" y="876154"/>
                  </a:lnTo>
                  <a:lnTo>
                    <a:pt x="681235" y="879565"/>
                  </a:lnTo>
                  <a:lnTo>
                    <a:pt x="733149" y="879796"/>
                  </a:lnTo>
                  <a:lnTo>
                    <a:pt x="785123" y="876774"/>
                  </a:lnTo>
                  <a:lnTo>
                    <a:pt x="836594" y="870427"/>
                  </a:lnTo>
                  <a:lnTo>
                    <a:pt x="887000" y="860682"/>
                  </a:lnTo>
                  <a:lnTo>
                    <a:pt x="935779" y="847466"/>
                  </a:lnTo>
                  <a:lnTo>
                    <a:pt x="977013" y="874273"/>
                  </a:lnTo>
                  <a:lnTo>
                    <a:pt x="1026049" y="896853"/>
                  </a:lnTo>
                  <a:lnTo>
                    <a:pt x="1081731" y="914742"/>
                  </a:lnTo>
                  <a:lnTo>
                    <a:pt x="1142903" y="927476"/>
                  </a:lnTo>
                  <a:lnTo>
                    <a:pt x="1198233" y="933965"/>
                  </a:lnTo>
                  <a:lnTo>
                    <a:pt x="1253380" y="936115"/>
                  </a:lnTo>
                  <a:lnTo>
                    <a:pt x="1307608" y="934133"/>
                  </a:lnTo>
                  <a:lnTo>
                    <a:pt x="1360180" y="928225"/>
                  </a:lnTo>
                  <a:lnTo>
                    <a:pt x="1410359" y="918600"/>
                  </a:lnTo>
                  <a:lnTo>
                    <a:pt x="1457408" y="905464"/>
                  </a:lnTo>
                  <a:lnTo>
                    <a:pt x="1500590" y="889025"/>
                  </a:lnTo>
                  <a:lnTo>
                    <a:pt x="1539168" y="869490"/>
                  </a:lnTo>
                  <a:lnTo>
                    <a:pt x="1572407" y="847066"/>
                  </a:lnTo>
                  <a:lnTo>
                    <a:pt x="1619915" y="794380"/>
                  </a:lnTo>
                  <a:lnTo>
                    <a:pt x="1659769" y="805391"/>
                  </a:lnTo>
                  <a:lnTo>
                    <a:pt x="1701957" y="813414"/>
                  </a:lnTo>
                  <a:lnTo>
                    <a:pt x="1745859" y="818365"/>
                  </a:lnTo>
                  <a:lnTo>
                    <a:pt x="1790857" y="820161"/>
                  </a:lnTo>
                  <a:lnTo>
                    <a:pt x="1849803" y="817663"/>
                  </a:lnTo>
                  <a:lnTo>
                    <a:pt x="1905369" y="809979"/>
                  </a:lnTo>
                  <a:lnTo>
                    <a:pt x="1956620" y="797588"/>
                  </a:lnTo>
                  <a:lnTo>
                    <a:pt x="2002622" y="780966"/>
                  </a:lnTo>
                  <a:lnTo>
                    <a:pt x="2042440" y="760592"/>
                  </a:lnTo>
                  <a:lnTo>
                    <a:pt x="2075140" y="736943"/>
                  </a:lnTo>
                  <a:lnTo>
                    <a:pt x="2115446" y="681731"/>
                  </a:lnTo>
                  <a:lnTo>
                    <a:pt x="2121184" y="651124"/>
                  </a:lnTo>
                  <a:lnTo>
                    <a:pt x="2169478" y="645885"/>
                  </a:lnTo>
                  <a:lnTo>
                    <a:pt x="2215878" y="637503"/>
                  </a:lnTo>
                  <a:lnTo>
                    <a:pt x="2259826" y="626121"/>
                  </a:lnTo>
                  <a:lnTo>
                    <a:pt x="2300762" y="611881"/>
                  </a:lnTo>
                  <a:lnTo>
                    <a:pt x="2351717" y="587464"/>
                  </a:lnTo>
                  <a:lnTo>
                    <a:pt x="2392354" y="559528"/>
                  </a:lnTo>
                  <a:lnTo>
                    <a:pt x="2422475" y="528865"/>
                  </a:lnTo>
                  <a:lnTo>
                    <a:pt x="2450385" y="462515"/>
                  </a:lnTo>
                  <a:lnTo>
                    <a:pt x="2447781" y="428408"/>
                  </a:lnTo>
                  <a:lnTo>
                    <a:pt x="2433875" y="394734"/>
                  </a:lnTo>
                  <a:lnTo>
                    <a:pt x="2408472" y="362283"/>
                  </a:lnTo>
                  <a:lnTo>
                    <a:pt x="2371374" y="331846"/>
                  </a:lnTo>
                  <a:lnTo>
                    <a:pt x="2376835" y="325115"/>
                  </a:lnTo>
                  <a:lnTo>
                    <a:pt x="2381534" y="318130"/>
                  </a:lnTo>
                  <a:lnTo>
                    <a:pt x="2385217" y="311145"/>
                  </a:lnTo>
                  <a:lnTo>
                    <a:pt x="2395283" y="279669"/>
                  </a:lnTo>
                  <a:lnTo>
                    <a:pt x="2393188" y="248722"/>
                  </a:lnTo>
                  <a:lnTo>
                    <a:pt x="2355928" y="191527"/>
                  </a:lnTo>
                  <a:lnTo>
                    <a:pt x="2322467" y="166835"/>
                  </a:lnTo>
                  <a:lnTo>
                    <a:pt x="2280258" y="145785"/>
                  </a:lnTo>
                  <a:lnTo>
                    <a:pt x="2230151" y="129155"/>
                  </a:lnTo>
                  <a:lnTo>
                    <a:pt x="2173000" y="117724"/>
                  </a:lnTo>
                  <a:lnTo>
                    <a:pt x="2160566" y="93895"/>
                  </a:lnTo>
                  <a:lnTo>
                    <a:pt x="2113600" y="51573"/>
                  </a:lnTo>
                  <a:lnTo>
                    <a:pt x="2034238" y="17655"/>
                  </a:lnTo>
                  <a:lnTo>
                    <a:pt x="1984467" y="6680"/>
                  </a:lnTo>
                  <a:lnTo>
                    <a:pt x="1932406" y="1042"/>
                  </a:lnTo>
                  <a:lnTo>
                    <a:pt x="1879614" y="677"/>
                  </a:lnTo>
                  <a:lnTo>
                    <a:pt x="1827650" y="5521"/>
                  </a:lnTo>
                  <a:lnTo>
                    <a:pt x="1778072" y="15511"/>
                  </a:lnTo>
                  <a:lnTo>
                    <a:pt x="1732437" y="30581"/>
                  </a:lnTo>
                  <a:lnTo>
                    <a:pt x="1692305" y="50668"/>
                  </a:lnTo>
                  <a:lnTo>
                    <a:pt x="1673884" y="39515"/>
                  </a:lnTo>
                  <a:lnTo>
                    <a:pt x="1653237" y="29554"/>
                  </a:lnTo>
                  <a:lnTo>
                    <a:pt x="1630565" y="20878"/>
                  </a:lnTo>
                  <a:lnTo>
                    <a:pt x="1606072" y="13584"/>
                  </a:lnTo>
                  <a:lnTo>
                    <a:pt x="1552387" y="3441"/>
                  </a:lnTo>
                  <a:lnTo>
                    <a:pt x="1497487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85973" y="6505960"/>
              <a:ext cx="2450465" cy="936625"/>
            </a:xfrm>
            <a:custGeom>
              <a:avLst/>
              <a:gdLst/>
              <a:ahLst/>
              <a:cxnLst/>
              <a:rect l="l" t="t" r="r" b="b"/>
              <a:pathLst>
                <a:path w="2450465" h="936625">
                  <a:moveTo>
                    <a:pt x="223017" y="308224"/>
                  </a:moveTo>
                  <a:lnTo>
                    <a:pt x="226048" y="244496"/>
                  </a:lnTo>
                  <a:lnTo>
                    <a:pt x="265713" y="186535"/>
                  </a:lnTo>
                  <a:lnTo>
                    <a:pt x="297597" y="160872"/>
                  </a:lnTo>
                  <a:lnTo>
                    <a:pt x="336617" y="138036"/>
                  </a:lnTo>
                  <a:lnTo>
                    <a:pt x="382098" y="118488"/>
                  </a:lnTo>
                  <a:lnTo>
                    <a:pt x="433365" y="102691"/>
                  </a:lnTo>
                  <a:lnTo>
                    <a:pt x="489745" y="91106"/>
                  </a:lnTo>
                  <a:lnTo>
                    <a:pt x="550562" y="84196"/>
                  </a:lnTo>
                  <a:lnTo>
                    <a:pt x="601524" y="82338"/>
                  </a:lnTo>
                  <a:lnTo>
                    <a:pt x="652165" y="84029"/>
                  </a:lnTo>
                  <a:lnTo>
                    <a:pt x="701822" y="89188"/>
                  </a:lnTo>
                  <a:lnTo>
                    <a:pt x="749832" y="97737"/>
                  </a:lnTo>
                  <a:lnTo>
                    <a:pt x="795533" y="109596"/>
                  </a:lnTo>
                  <a:lnTo>
                    <a:pt x="825312" y="85816"/>
                  </a:lnTo>
                  <a:lnTo>
                    <a:pt x="861692" y="65740"/>
                  </a:lnTo>
                  <a:lnTo>
                    <a:pt x="903517" y="49553"/>
                  </a:lnTo>
                  <a:lnTo>
                    <a:pt x="949631" y="37439"/>
                  </a:lnTo>
                  <a:lnTo>
                    <a:pt x="998880" y="29583"/>
                  </a:lnTo>
                  <a:lnTo>
                    <a:pt x="1050108" y="26171"/>
                  </a:lnTo>
                  <a:lnTo>
                    <a:pt x="1102161" y="27387"/>
                  </a:lnTo>
                  <a:lnTo>
                    <a:pt x="1153882" y="33417"/>
                  </a:lnTo>
                  <a:lnTo>
                    <a:pt x="1204117" y="44445"/>
                  </a:lnTo>
                  <a:lnTo>
                    <a:pt x="1241090" y="56510"/>
                  </a:lnTo>
                  <a:lnTo>
                    <a:pt x="1274348" y="71242"/>
                  </a:lnTo>
                  <a:lnTo>
                    <a:pt x="1305500" y="46347"/>
                  </a:lnTo>
                  <a:lnTo>
                    <a:pt x="1345378" y="26432"/>
                  </a:lnTo>
                  <a:lnTo>
                    <a:pt x="1391994" y="11839"/>
                  </a:lnTo>
                  <a:lnTo>
                    <a:pt x="1443360" y="2913"/>
                  </a:lnTo>
                  <a:lnTo>
                    <a:pt x="1497487" y="0"/>
                  </a:lnTo>
                  <a:lnTo>
                    <a:pt x="1552387" y="3441"/>
                  </a:lnTo>
                  <a:lnTo>
                    <a:pt x="1606072" y="13584"/>
                  </a:lnTo>
                  <a:lnTo>
                    <a:pt x="1653237" y="29554"/>
                  </a:lnTo>
                  <a:lnTo>
                    <a:pt x="1692305" y="50668"/>
                  </a:lnTo>
                  <a:lnTo>
                    <a:pt x="1732437" y="30581"/>
                  </a:lnTo>
                  <a:lnTo>
                    <a:pt x="1778072" y="15511"/>
                  </a:lnTo>
                  <a:lnTo>
                    <a:pt x="1827650" y="5521"/>
                  </a:lnTo>
                  <a:lnTo>
                    <a:pt x="1879614" y="677"/>
                  </a:lnTo>
                  <a:lnTo>
                    <a:pt x="1932406" y="1042"/>
                  </a:lnTo>
                  <a:lnTo>
                    <a:pt x="1984467" y="6680"/>
                  </a:lnTo>
                  <a:lnTo>
                    <a:pt x="2034238" y="17655"/>
                  </a:lnTo>
                  <a:lnTo>
                    <a:pt x="2080163" y="34031"/>
                  </a:lnTo>
                  <a:lnTo>
                    <a:pt x="2140583" y="71686"/>
                  </a:lnTo>
                  <a:lnTo>
                    <a:pt x="2173000" y="117724"/>
                  </a:lnTo>
                  <a:lnTo>
                    <a:pt x="2230151" y="129155"/>
                  </a:lnTo>
                  <a:lnTo>
                    <a:pt x="2280258" y="145785"/>
                  </a:lnTo>
                  <a:lnTo>
                    <a:pt x="2322467" y="166835"/>
                  </a:lnTo>
                  <a:lnTo>
                    <a:pt x="2355928" y="191527"/>
                  </a:lnTo>
                  <a:lnTo>
                    <a:pt x="2393188" y="248722"/>
                  </a:lnTo>
                  <a:lnTo>
                    <a:pt x="2395283" y="279669"/>
                  </a:lnTo>
                  <a:lnTo>
                    <a:pt x="2385217" y="311145"/>
                  </a:lnTo>
                  <a:lnTo>
                    <a:pt x="2381534" y="318130"/>
                  </a:lnTo>
                  <a:lnTo>
                    <a:pt x="2376835" y="325115"/>
                  </a:lnTo>
                  <a:lnTo>
                    <a:pt x="2371374" y="331846"/>
                  </a:lnTo>
                  <a:lnTo>
                    <a:pt x="2408472" y="362283"/>
                  </a:lnTo>
                  <a:lnTo>
                    <a:pt x="2433875" y="394734"/>
                  </a:lnTo>
                  <a:lnTo>
                    <a:pt x="2447781" y="428408"/>
                  </a:lnTo>
                  <a:lnTo>
                    <a:pt x="2450385" y="462515"/>
                  </a:lnTo>
                  <a:lnTo>
                    <a:pt x="2441884" y="496264"/>
                  </a:lnTo>
                  <a:lnTo>
                    <a:pt x="2392354" y="559528"/>
                  </a:lnTo>
                  <a:lnTo>
                    <a:pt x="2351717" y="587464"/>
                  </a:lnTo>
                  <a:lnTo>
                    <a:pt x="2300762" y="611881"/>
                  </a:lnTo>
                  <a:lnTo>
                    <a:pt x="2259826" y="626121"/>
                  </a:lnTo>
                  <a:lnTo>
                    <a:pt x="2215878" y="637503"/>
                  </a:lnTo>
                  <a:lnTo>
                    <a:pt x="2169478" y="645885"/>
                  </a:lnTo>
                  <a:lnTo>
                    <a:pt x="2121184" y="651124"/>
                  </a:lnTo>
                  <a:lnTo>
                    <a:pt x="2115446" y="681731"/>
                  </a:lnTo>
                  <a:lnTo>
                    <a:pt x="2075140" y="736943"/>
                  </a:lnTo>
                  <a:lnTo>
                    <a:pt x="2042440" y="760592"/>
                  </a:lnTo>
                  <a:lnTo>
                    <a:pt x="2002622" y="780966"/>
                  </a:lnTo>
                  <a:lnTo>
                    <a:pt x="1956620" y="797588"/>
                  </a:lnTo>
                  <a:lnTo>
                    <a:pt x="1905369" y="809979"/>
                  </a:lnTo>
                  <a:lnTo>
                    <a:pt x="1849803" y="817663"/>
                  </a:lnTo>
                  <a:lnTo>
                    <a:pt x="1790857" y="820161"/>
                  </a:lnTo>
                  <a:lnTo>
                    <a:pt x="1745859" y="818365"/>
                  </a:lnTo>
                  <a:lnTo>
                    <a:pt x="1701957" y="813414"/>
                  </a:lnTo>
                  <a:lnTo>
                    <a:pt x="1659769" y="805391"/>
                  </a:lnTo>
                  <a:lnTo>
                    <a:pt x="1619915" y="794380"/>
                  </a:lnTo>
                  <a:lnTo>
                    <a:pt x="1599568" y="821960"/>
                  </a:lnTo>
                  <a:lnTo>
                    <a:pt x="1539168" y="869490"/>
                  </a:lnTo>
                  <a:lnTo>
                    <a:pt x="1500590" y="889025"/>
                  </a:lnTo>
                  <a:lnTo>
                    <a:pt x="1457408" y="905464"/>
                  </a:lnTo>
                  <a:lnTo>
                    <a:pt x="1410359" y="918600"/>
                  </a:lnTo>
                  <a:lnTo>
                    <a:pt x="1360180" y="928225"/>
                  </a:lnTo>
                  <a:lnTo>
                    <a:pt x="1307608" y="934133"/>
                  </a:lnTo>
                  <a:lnTo>
                    <a:pt x="1253380" y="936115"/>
                  </a:lnTo>
                  <a:lnTo>
                    <a:pt x="1198233" y="933965"/>
                  </a:lnTo>
                  <a:lnTo>
                    <a:pt x="1142903" y="927476"/>
                  </a:lnTo>
                  <a:lnTo>
                    <a:pt x="1081731" y="914742"/>
                  </a:lnTo>
                  <a:lnTo>
                    <a:pt x="1026049" y="896853"/>
                  </a:lnTo>
                  <a:lnTo>
                    <a:pt x="977013" y="874273"/>
                  </a:lnTo>
                  <a:lnTo>
                    <a:pt x="935779" y="847466"/>
                  </a:lnTo>
                  <a:lnTo>
                    <a:pt x="887000" y="860682"/>
                  </a:lnTo>
                  <a:lnTo>
                    <a:pt x="836594" y="870427"/>
                  </a:lnTo>
                  <a:lnTo>
                    <a:pt x="785123" y="876774"/>
                  </a:lnTo>
                  <a:lnTo>
                    <a:pt x="733149" y="879796"/>
                  </a:lnTo>
                  <a:lnTo>
                    <a:pt x="681235" y="879565"/>
                  </a:lnTo>
                  <a:lnTo>
                    <a:pt x="629944" y="876154"/>
                  </a:lnTo>
                  <a:lnTo>
                    <a:pt x="579837" y="869636"/>
                  </a:lnTo>
                  <a:lnTo>
                    <a:pt x="531478" y="860084"/>
                  </a:lnTo>
                  <a:lnTo>
                    <a:pt x="485428" y="847570"/>
                  </a:lnTo>
                  <a:lnTo>
                    <a:pt x="442251" y="832168"/>
                  </a:lnTo>
                  <a:lnTo>
                    <a:pt x="402508" y="813951"/>
                  </a:lnTo>
                  <a:lnTo>
                    <a:pt x="366763" y="792991"/>
                  </a:lnTo>
                  <a:lnTo>
                    <a:pt x="335577" y="769361"/>
                  </a:lnTo>
                  <a:lnTo>
                    <a:pt x="332465" y="766567"/>
                  </a:lnTo>
                  <a:lnTo>
                    <a:pt x="330941" y="765297"/>
                  </a:lnTo>
                  <a:lnTo>
                    <a:pt x="273932" y="765356"/>
                  </a:lnTo>
                  <a:lnTo>
                    <a:pt x="220129" y="758910"/>
                  </a:lnTo>
                  <a:lnTo>
                    <a:pt x="171179" y="746639"/>
                  </a:lnTo>
                  <a:lnTo>
                    <a:pt x="128726" y="729223"/>
                  </a:lnTo>
                  <a:lnTo>
                    <a:pt x="94417" y="707341"/>
                  </a:lnTo>
                  <a:lnTo>
                    <a:pt x="56812" y="652902"/>
                  </a:lnTo>
                  <a:lnTo>
                    <a:pt x="56406" y="624938"/>
                  </a:lnTo>
                  <a:lnTo>
                    <a:pt x="67499" y="597879"/>
                  </a:lnTo>
                  <a:lnTo>
                    <a:pt x="89498" y="572677"/>
                  </a:lnTo>
                  <a:lnTo>
                    <a:pt x="121810" y="550286"/>
                  </a:lnTo>
                  <a:lnTo>
                    <a:pt x="69782" y="529018"/>
                  </a:lnTo>
                  <a:lnTo>
                    <a:pt x="31578" y="502275"/>
                  </a:lnTo>
                  <a:lnTo>
                    <a:pt x="8037" y="471736"/>
                  </a:lnTo>
                  <a:lnTo>
                    <a:pt x="0" y="439081"/>
                  </a:lnTo>
                  <a:lnTo>
                    <a:pt x="8303" y="405988"/>
                  </a:lnTo>
                  <a:lnTo>
                    <a:pt x="33787" y="374137"/>
                  </a:lnTo>
                  <a:lnTo>
                    <a:pt x="68783" y="349935"/>
                  </a:lnTo>
                  <a:lnTo>
                    <a:pt x="112981" y="330925"/>
                  </a:lnTo>
                  <a:lnTo>
                    <a:pt x="164374" y="317772"/>
                  </a:lnTo>
                  <a:lnTo>
                    <a:pt x="220959" y="311145"/>
                  </a:lnTo>
                  <a:lnTo>
                    <a:pt x="223017" y="308224"/>
                  </a:lnTo>
                  <a:close/>
                </a:path>
                <a:path w="2450465" h="936625">
                  <a:moveTo>
                    <a:pt x="267949" y="564002"/>
                  </a:moveTo>
                  <a:lnTo>
                    <a:pt x="230490" y="564018"/>
                  </a:lnTo>
                  <a:lnTo>
                    <a:pt x="193664" y="561081"/>
                  </a:lnTo>
                  <a:lnTo>
                    <a:pt x="158100" y="555286"/>
                  </a:lnTo>
                  <a:lnTo>
                    <a:pt x="124427" y="546730"/>
                  </a:lnTo>
                </a:path>
                <a:path w="2450465" h="936625">
                  <a:moveTo>
                    <a:pt x="394581" y="752851"/>
                  </a:moveTo>
                  <a:lnTo>
                    <a:pt x="379300" y="755730"/>
                  </a:lnTo>
                  <a:lnTo>
                    <a:pt x="363704" y="758074"/>
                  </a:lnTo>
                  <a:lnTo>
                    <a:pt x="347847" y="759869"/>
                  </a:lnTo>
                  <a:lnTo>
                    <a:pt x="331779" y="761106"/>
                  </a:lnTo>
                </a:path>
                <a:path w="2450465" h="936625">
                  <a:moveTo>
                    <a:pt x="935639" y="843656"/>
                  </a:moveTo>
                  <a:lnTo>
                    <a:pt x="924743" y="834637"/>
                  </a:lnTo>
                  <a:lnTo>
                    <a:pt x="914794" y="825320"/>
                  </a:lnTo>
                  <a:lnTo>
                    <a:pt x="905809" y="815741"/>
                  </a:lnTo>
                  <a:lnTo>
                    <a:pt x="897806" y="805937"/>
                  </a:lnTo>
                </a:path>
                <a:path w="2450465" h="936625">
                  <a:moveTo>
                    <a:pt x="1635282" y="749676"/>
                  </a:moveTo>
                  <a:lnTo>
                    <a:pt x="1633117" y="760145"/>
                  </a:lnTo>
                  <a:lnTo>
                    <a:pt x="1629869" y="770567"/>
                  </a:lnTo>
                  <a:lnTo>
                    <a:pt x="1625549" y="780894"/>
                  </a:lnTo>
                  <a:lnTo>
                    <a:pt x="1620169" y="791078"/>
                  </a:lnTo>
                </a:path>
                <a:path w="2450465" h="936625">
                  <a:moveTo>
                    <a:pt x="1935637" y="494152"/>
                  </a:moveTo>
                  <a:lnTo>
                    <a:pt x="1998547" y="514944"/>
                  </a:lnTo>
                  <a:lnTo>
                    <a:pt x="2049898" y="542046"/>
                  </a:lnTo>
                  <a:lnTo>
                    <a:pt x="2088223" y="574207"/>
                  </a:lnTo>
                  <a:lnTo>
                    <a:pt x="2112051" y="610179"/>
                  </a:lnTo>
                  <a:lnTo>
                    <a:pt x="2119914" y="648711"/>
                  </a:lnTo>
                </a:path>
                <a:path w="2450465" h="936625">
                  <a:moveTo>
                    <a:pt x="2370231" y="329560"/>
                  </a:moveTo>
                  <a:lnTo>
                    <a:pt x="2354644" y="345824"/>
                  </a:lnTo>
                  <a:lnTo>
                    <a:pt x="2335639" y="360992"/>
                  </a:lnTo>
                  <a:lnTo>
                    <a:pt x="2313420" y="374922"/>
                  </a:lnTo>
                  <a:lnTo>
                    <a:pt x="2288189" y="387472"/>
                  </a:lnTo>
                </a:path>
                <a:path w="2450465" h="936625">
                  <a:moveTo>
                    <a:pt x="2173381" y="114422"/>
                  </a:moveTo>
                  <a:lnTo>
                    <a:pt x="2175377" y="121280"/>
                  </a:lnTo>
                  <a:lnTo>
                    <a:pt x="2176778" y="128138"/>
                  </a:lnTo>
                  <a:lnTo>
                    <a:pt x="2177560" y="134996"/>
                  </a:lnTo>
                  <a:lnTo>
                    <a:pt x="2177699" y="141854"/>
                  </a:lnTo>
                </a:path>
                <a:path w="2450465" h="936625">
                  <a:moveTo>
                    <a:pt x="1649506" y="82545"/>
                  </a:moveTo>
                  <a:lnTo>
                    <a:pt x="1658164" y="73266"/>
                  </a:lnTo>
                  <a:lnTo>
                    <a:pt x="1668096" y="64320"/>
                  </a:lnTo>
                  <a:lnTo>
                    <a:pt x="1679242" y="55756"/>
                  </a:lnTo>
                  <a:lnTo>
                    <a:pt x="1691543" y="47620"/>
                  </a:lnTo>
                </a:path>
                <a:path w="2450465" h="936625">
                  <a:moveTo>
                    <a:pt x="1256441" y="99182"/>
                  </a:moveTo>
                  <a:lnTo>
                    <a:pt x="1260225" y="91425"/>
                  </a:lnTo>
                  <a:lnTo>
                    <a:pt x="1264902" y="83799"/>
                  </a:lnTo>
                  <a:lnTo>
                    <a:pt x="1270461" y="76340"/>
                  </a:lnTo>
                  <a:lnTo>
                    <a:pt x="1276888" y="69083"/>
                  </a:lnTo>
                </a:path>
                <a:path w="2450465" h="936625">
                  <a:moveTo>
                    <a:pt x="795253" y="109469"/>
                  </a:moveTo>
                  <a:lnTo>
                    <a:pt x="814913" y="115870"/>
                  </a:lnTo>
                  <a:lnTo>
                    <a:pt x="833776" y="122867"/>
                  </a:lnTo>
                  <a:lnTo>
                    <a:pt x="851785" y="130436"/>
                  </a:lnTo>
                  <a:lnTo>
                    <a:pt x="868888" y="138552"/>
                  </a:lnTo>
                </a:path>
                <a:path w="2450465" h="936625">
                  <a:moveTo>
                    <a:pt x="235882" y="338958"/>
                  </a:moveTo>
                  <a:lnTo>
                    <a:pt x="231797" y="331387"/>
                  </a:lnTo>
                  <a:lnTo>
                    <a:pt x="228289" y="323734"/>
                  </a:lnTo>
                  <a:lnTo>
                    <a:pt x="225364" y="316008"/>
                  </a:lnTo>
                  <a:lnTo>
                    <a:pt x="223029" y="308224"/>
                  </a:lnTo>
                </a:path>
              </a:pathLst>
            </a:custGeom>
            <a:ln w="9144">
              <a:solidFill>
                <a:srgbClr val="464A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78560" y="6555740"/>
            <a:ext cx="1294765" cy="74930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algn="ctr">
              <a:lnSpc>
                <a:spcPct val="98200"/>
              </a:lnSpc>
              <a:spcBef>
                <a:spcPts val="140"/>
              </a:spcBef>
            </a:pPr>
            <a:r>
              <a:rPr sz="1600" b="1" i="1" spc="-5" dirty="0">
                <a:latin typeface="Calibri"/>
                <a:cs typeface="Calibri"/>
              </a:rPr>
              <a:t>Mantık</a:t>
            </a:r>
            <a:r>
              <a:rPr sz="1600" b="1" i="1" spc="-80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yoluyla </a:t>
            </a:r>
            <a:r>
              <a:rPr sz="1600" b="1" i="1" spc="-350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inandırmak, </a:t>
            </a:r>
            <a:r>
              <a:rPr sz="1600" b="1" i="1" dirty="0">
                <a:latin typeface="Calibri"/>
                <a:cs typeface="Calibri"/>
              </a:rPr>
              <a:t> </a:t>
            </a:r>
            <a:r>
              <a:rPr sz="1600" b="1" i="1" spc="-20" dirty="0">
                <a:latin typeface="Calibri"/>
                <a:cs typeface="Calibri"/>
              </a:rPr>
              <a:t>Tartışmak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457163" y="6486080"/>
            <a:ext cx="2539365" cy="1120140"/>
            <a:chOff x="3457163" y="6486080"/>
            <a:chExt cx="2539365" cy="1120140"/>
          </a:xfrm>
        </p:grpSpPr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57163" y="6495609"/>
              <a:ext cx="2539156" cy="110395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80103" y="6486080"/>
              <a:ext cx="1561846" cy="111994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498530" y="6506159"/>
              <a:ext cx="2453640" cy="1009650"/>
            </a:xfrm>
            <a:custGeom>
              <a:avLst/>
              <a:gdLst/>
              <a:ahLst/>
              <a:cxnLst/>
              <a:rect l="l" t="t" r="r" b="b"/>
              <a:pathLst>
                <a:path w="2453640" h="1009650">
                  <a:moveTo>
                    <a:pt x="1499374" y="0"/>
                  </a:moveTo>
                  <a:lnTo>
                    <a:pt x="1445190" y="3158"/>
                  </a:lnTo>
                  <a:lnTo>
                    <a:pt x="1393756" y="12803"/>
                  </a:lnTo>
                  <a:lnTo>
                    <a:pt x="1347068" y="28558"/>
                  </a:lnTo>
                  <a:lnTo>
                    <a:pt x="1307120" y="50044"/>
                  </a:lnTo>
                  <a:lnTo>
                    <a:pt x="1275907" y="76884"/>
                  </a:lnTo>
                  <a:lnTo>
                    <a:pt x="1259772" y="68628"/>
                  </a:lnTo>
                  <a:lnTo>
                    <a:pt x="1205676" y="47928"/>
                  </a:lnTo>
                  <a:lnTo>
                    <a:pt x="1155360" y="36042"/>
                  </a:lnTo>
                  <a:lnTo>
                    <a:pt x="1103566" y="29545"/>
                  </a:lnTo>
                  <a:lnTo>
                    <a:pt x="1051447" y="28239"/>
                  </a:lnTo>
                  <a:lnTo>
                    <a:pt x="1000159" y="31925"/>
                  </a:lnTo>
                  <a:lnTo>
                    <a:pt x="950857" y="40404"/>
                  </a:lnTo>
                  <a:lnTo>
                    <a:pt x="904696" y="53479"/>
                  </a:lnTo>
                  <a:lnTo>
                    <a:pt x="862831" y="70950"/>
                  </a:lnTo>
                  <a:lnTo>
                    <a:pt x="826417" y="92619"/>
                  </a:lnTo>
                  <a:lnTo>
                    <a:pt x="796609" y="118286"/>
                  </a:lnTo>
                  <a:lnTo>
                    <a:pt x="750816" y="105435"/>
                  </a:lnTo>
                  <a:lnTo>
                    <a:pt x="702725" y="96186"/>
                  </a:lnTo>
                  <a:lnTo>
                    <a:pt x="652994" y="90608"/>
                  </a:lnTo>
                  <a:lnTo>
                    <a:pt x="602281" y="88766"/>
                  </a:lnTo>
                  <a:lnTo>
                    <a:pt x="551245" y="90727"/>
                  </a:lnTo>
                  <a:lnTo>
                    <a:pt x="490372" y="98211"/>
                  </a:lnTo>
                  <a:lnTo>
                    <a:pt x="433932" y="110728"/>
                  </a:lnTo>
                  <a:lnTo>
                    <a:pt x="382604" y="127781"/>
                  </a:lnTo>
                  <a:lnTo>
                    <a:pt x="337064" y="148871"/>
                  </a:lnTo>
                  <a:lnTo>
                    <a:pt x="297991" y="173500"/>
                  </a:lnTo>
                  <a:lnTo>
                    <a:pt x="266062" y="201169"/>
                  </a:lnTo>
                  <a:lnTo>
                    <a:pt x="241954" y="231380"/>
                  </a:lnTo>
                  <a:lnTo>
                    <a:pt x="219911" y="297434"/>
                  </a:lnTo>
                  <a:lnTo>
                    <a:pt x="223331" y="332281"/>
                  </a:lnTo>
                  <a:lnTo>
                    <a:pt x="221299" y="335456"/>
                  </a:lnTo>
                  <a:lnTo>
                    <a:pt x="164649" y="342644"/>
                  </a:lnTo>
                  <a:lnTo>
                    <a:pt x="113191" y="356856"/>
                  </a:lnTo>
                  <a:lnTo>
                    <a:pt x="68923" y="377355"/>
                  </a:lnTo>
                  <a:lnTo>
                    <a:pt x="33847" y="403401"/>
                  </a:lnTo>
                  <a:lnTo>
                    <a:pt x="8317" y="437760"/>
                  </a:lnTo>
                  <a:lnTo>
                    <a:pt x="0" y="473458"/>
                  </a:lnTo>
                  <a:lnTo>
                    <a:pt x="8050" y="508684"/>
                  </a:lnTo>
                  <a:lnTo>
                    <a:pt x="31627" y="541625"/>
                  </a:lnTo>
                  <a:lnTo>
                    <a:pt x="69887" y="570465"/>
                  </a:lnTo>
                  <a:lnTo>
                    <a:pt x="121985" y="593393"/>
                  </a:lnTo>
                  <a:lnTo>
                    <a:pt x="89626" y="617518"/>
                  </a:lnTo>
                  <a:lnTo>
                    <a:pt x="67613" y="644654"/>
                  </a:lnTo>
                  <a:lnTo>
                    <a:pt x="56531" y="673814"/>
                  </a:lnTo>
                  <a:lnTo>
                    <a:pt x="56961" y="704010"/>
                  </a:lnTo>
                  <a:lnTo>
                    <a:pt x="94587" y="762687"/>
                  </a:lnTo>
                  <a:lnTo>
                    <a:pt x="128937" y="786273"/>
                  </a:lnTo>
                  <a:lnTo>
                    <a:pt x="171445" y="805048"/>
                  </a:lnTo>
                  <a:lnTo>
                    <a:pt x="220460" y="818277"/>
                  </a:lnTo>
                  <a:lnTo>
                    <a:pt x="274331" y="825228"/>
                  </a:lnTo>
                  <a:lnTo>
                    <a:pt x="331408" y="825168"/>
                  </a:lnTo>
                  <a:lnTo>
                    <a:pt x="334456" y="828089"/>
                  </a:lnTo>
                  <a:lnTo>
                    <a:pt x="367203" y="854978"/>
                  </a:lnTo>
                  <a:lnTo>
                    <a:pt x="402993" y="877590"/>
                  </a:lnTo>
                  <a:lnTo>
                    <a:pt x="442787" y="897244"/>
                  </a:lnTo>
                  <a:lnTo>
                    <a:pt x="486021" y="913861"/>
                  </a:lnTo>
                  <a:lnTo>
                    <a:pt x="532131" y="927361"/>
                  </a:lnTo>
                  <a:lnTo>
                    <a:pt x="580555" y="937666"/>
                  </a:lnTo>
                  <a:lnTo>
                    <a:pt x="630729" y="944697"/>
                  </a:lnTo>
                  <a:lnTo>
                    <a:pt x="682088" y="948374"/>
                  </a:lnTo>
                  <a:lnTo>
                    <a:pt x="734069" y="948618"/>
                  </a:lnTo>
                  <a:lnTo>
                    <a:pt x="786109" y="945351"/>
                  </a:lnTo>
                  <a:lnTo>
                    <a:pt x="837644" y="938493"/>
                  </a:lnTo>
                  <a:lnTo>
                    <a:pt x="888110" y="927964"/>
                  </a:lnTo>
                  <a:lnTo>
                    <a:pt x="936944" y="913687"/>
                  </a:lnTo>
                  <a:lnTo>
                    <a:pt x="969292" y="937190"/>
                  </a:lnTo>
                  <a:lnTo>
                    <a:pt x="1006809" y="957839"/>
                  </a:lnTo>
                  <a:lnTo>
                    <a:pt x="1048903" y="975373"/>
                  </a:lnTo>
                  <a:lnTo>
                    <a:pt x="1094985" y="989530"/>
                  </a:lnTo>
                  <a:lnTo>
                    <a:pt x="1144462" y="1000047"/>
                  </a:lnTo>
                  <a:lnTo>
                    <a:pt x="1199830" y="1007053"/>
                  </a:lnTo>
                  <a:lnTo>
                    <a:pt x="1255020" y="1009377"/>
                  </a:lnTo>
                  <a:lnTo>
                    <a:pt x="1309295" y="1007242"/>
                  </a:lnTo>
                  <a:lnTo>
                    <a:pt x="1361916" y="1000873"/>
                  </a:lnTo>
                  <a:lnTo>
                    <a:pt x="1412146" y="990494"/>
                  </a:lnTo>
                  <a:lnTo>
                    <a:pt x="1459247" y="976329"/>
                  </a:lnTo>
                  <a:lnTo>
                    <a:pt x="1502480" y="958600"/>
                  </a:lnTo>
                  <a:lnTo>
                    <a:pt x="1541108" y="937533"/>
                  </a:lnTo>
                  <a:lnTo>
                    <a:pt x="1574394" y="913351"/>
                  </a:lnTo>
                  <a:lnTo>
                    <a:pt x="1601597" y="886278"/>
                  </a:lnTo>
                  <a:lnTo>
                    <a:pt x="1621982" y="856537"/>
                  </a:lnTo>
                  <a:lnTo>
                    <a:pt x="1661858" y="868402"/>
                  </a:lnTo>
                  <a:lnTo>
                    <a:pt x="1704104" y="877064"/>
                  </a:lnTo>
                  <a:lnTo>
                    <a:pt x="1748087" y="882416"/>
                  </a:lnTo>
                  <a:lnTo>
                    <a:pt x="1793178" y="884350"/>
                  </a:lnTo>
                  <a:lnTo>
                    <a:pt x="1852205" y="881642"/>
                  </a:lnTo>
                  <a:lnTo>
                    <a:pt x="1907841" y="873351"/>
                  </a:lnTo>
                  <a:lnTo>
                    <a:pt x="1959153" y="859990"/>
                  </a:lnTo>
                  <a:lnTo>
                    <a:pt x="2005207" y="842073"/>
                  </a:lnTo>
                  <a:lnTo>
                    <a:pt x="2045067" y="820113"/>
                  </a:lnTo>
                  <a:lnTo>
                    <a:pt x="2077799" y="794623"/>
                  </a:lnTo>
                  <a:lnTo>
                    <a:pt x="2118144" y="735106"/>
                  </a:lnTo>
                  <a:lnTo>
                    <a:pt x="2123886" y="702105"/>
                  </a:lnTo>
                  <a:lnTo>
                    <a:pt x="2172200" y="696460"/>
                  </a:lnTo>
                  <a:lnTo>
                    <a:pt x="2218644" y="687421"/>
                  </a:lnTo>
                  <a:lnTo>
                    <a:pt x="2262636" y="675120"/>
                  </a:lnTo>
                  <a:lnTo>
                    <a:pt x="2303591" y="659687"/>
                  </a:lnTo>
                  <a:lnTo>
                    <a:pt x="2354626" y="633372"/>
                  </a:lnTo>
                  <a:lnTo>
                    <a:pt x="2395331" y="603254"/>
                  </a:lnTo>
                  <a:lnTo>
                    <a:pt x="2425507" y="570190"/>
                  </a:lnTo>
                  <a:lnTo>
                    <a:pt x="2444955" y="535034"/>
                  </a:lnTo>
                  <a:lnTo>
                    <a:pt x="2453477" y="498642"/>
                  </a:lnTo>
                  <a:lnTo>
                    <a:pt x="2450874" y="461869"/>
                  </a:lnTo>
                  <a:lnTo>
                    <a:pt x="2436947" y="425568"/>
                  </a:lnTo>
                  <a:lnTo>
                    <a:pt x="2411499" y="390597"/>
                  </a:lnTo>
                  <a:lnTo>
                    <a:pt x="2374330" y="357808"/>
                  </a:lnTo>
                  <a:lnTo>
                    <a:pt x="2378279" y="352334"/>
                  </a:lnTo>
                  <a:lnTo>
                    <a:pt x="2381919" y="346775"/>
                  </a:lnTo>
                  <a:lnTo>
                    <a:pt x="2385225" y="341146"/>
                  </a:lnTo>
                  <a:lnTo>
                    <a:pt x="2388173" y="335456"/>
                  </a:lnTo>
                  <a:lnTo>
                    <a:pt x="2398275" y="301509"/>
                  </a:lnTo>
                  <a:lnTo>
                    <a:pt x="2396194" y="268137"/>
                  </a:lnTo>
                  <a:lnTo>
                    <a:pt x="2358900" y="206472"/>
                  </a:lnTo>
                  <a:lnTo>
                    <a:pt x="2325395" y="179855"/>
                  </a:lnTo>
                  <a:lnTo>
                    <a:pt x="2283125" y="157166"/>
                  </a:lnTo>
                  <a:lnTo>
                    <a:pt x="2232942" y="139243"/>
                  </a:lnTo>
                  <a:lnTo>
                    <a:pt x="2175702" y="126922"/>
                  </a:lnTo>
                  <a:lnTo>
                    <a:pt x="2163266" y="101243"/>
                  </a:lnTo>
                  <a:lnTo>
                    <a:pt x="2116248" y="55646"/>
                  </a:lnTo>
                  <a:lnTo>
                    <a:pt x="2082738" y="36752"/>
                  </a:lnTo>
                  <a:lnTo>
                    <a:pt x="2036761" y="19072"/>
                  </a:lnTo>
                  <a:lnTo>
                    <a:pt x="1986927" y="7225"/>
                  </a:lnTo>
                  <a:lnTo>
                    <a:pt x="1934798" y="1141"/>
                  </a:lnTo>
                  <a:lnTo>
                    <a:pt x="1881935" y="748"/>
                  </a:lnTo>
                  <a:lnTo>
                    <a:pt x="1829900" y="5975"/>
                  </a:lnTo>
                  <a:lnTo>
                    <a:pt x="1780254" y="16750"/>
                  </a:lnTo>
                  <a:lnTo>
                    <a:pt x="1734558" y="33002"/>
                  </a:lnTo>
                  <a:lnTo>
                    <a:pt x="1694372" y="54659"/>
                  </a:lnTo>
                  <a:lnTo>
                    <a:pt x="1676003" y="42604"/>
                  </a:lnTo>
                  <a:lnTo>
                    <a:pt x="1655336" y="31847"/>
                  </a:lnTo>
                  <a:lnTo>
                    <a:pt x="1632597" y="22495"/>
                  </a:lnTo>
                  <a:lnTo>
                    <a:pt x="1608012" y="14654"/>
                  </a:lnTo>
                  <a:lnTo>
                    <a:pt x="1554313" y="3706"/>
                  </a:lnTo>
                  <a:lnTo>
                    <a:pt x="1499374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498530" y="6506159"/>
              <a:ext cx="2453640" cy="1009650"/>
            </a:xfrm>
            <a:custGeom>
              <a:avLst/>
              <a:gdLst/>
              <a:ahLst/>
              <a:cxnLst/>
              <a:rect l="l" t="t" r="r" b="b"/>
              <a:pathLst>
                <a:path w="2453640" h="1009650">
                  <a:moveTo>
                    <a:pt x="223331" y="332281"/>
                  </a:moveTo>
                  <a:lnTo>
                    <a:pt x="226345" y="263634"/>
                  </a:lnTo>
                  <a:lnTo>
                    <a:pt x="266062" y="201169"/>
                  </a:lnTo>
                  <a:lnTo>
                    <a:pt x="297991" y="173500"/>
                  </a:lnTo>
                  <a:lnTo>
                    <a:pt x="337064" y="148871"/>
                  </a:lnTo>
                  <a:lnTo>
                    <a:pt x="382604" y="127781"/>
                  </a:lnTo>
                  <a:lnTo>
                    <a:pt x="433932" y="110728"/>
                  </a:lnTo>
                  <a:lnTo>
                    <a:pt x="490372" y="98211"/>
                  </a:lnTo>
                  <a:lnTo>
                    <a:pt x="551245" y="90727"/>
                  </a:lnTo>
                  <a:lnTo>
                    <a:pt x="602281" y="88766"/>
                  </a:lnTo>
                  <a:lnTo>
                    <a:pt x="652994" y="90608"/>
                  </a:lnTo>
                  <a:lnTo>
                    <a:pt x="702725" y="96186"/>
                  </a:lnTo>
                  <a:lnTo>
                    <a:pt x="750816" y="105435"/>
                  </a:lnTo>
                  <a:lnTo>
                    <a:pt x="796609" y="118286"/>
                  </a:lnTo>
                  <a:lnTo>
                    <a:pt x="826417" y="92619"/>
                  </a:lnTo>
                  <a:lnTo>
                    <a:pt x="862831" y="70950"/>
                  </a:lnTo>
                  <a:lnTo>
                    <a:pt x="904696" y="53479"/>
                  </a:lnTo>
                  <a:lnTo>
                    <a:pt x="950857" y="40404"/>
                  </a:lnTo>
                  <a:lnTo>
                    <a:pt x="1000159" y="31925"/>
                  </a:lnTo>
                  <a:lnTo>
                    <a:pt x="1051447" y="28239"/>
                  </a:lnTo>
                  <a:lnTo>
                    <a:pt x="1103566" y="29545"/>
                  </a:lnTo>
                  <a:lnTo>
                    <a:pt x="1155360" y="36042"/>
                  </a:lnTo>
                  <a:lnTo>
                    <a:pt x="1205676" y="47928"/>
                  </a:lnTo>
                  <a:lnTo>
                    <a:pt x="1242649" y="61025"/>
                  </a:lnTo>
                  <a:lnTo>
                    <a:pt x="1275907" y="76884"/>
                  </a:lnTo>
                  <a:lnTo>
                    <a:pt x="1307120" y="50044"/>
                  </a:lnTo>
                  <a:lnTo>
                    <a:pt x="1347068" y="28558"/>
                  </a:lnTo>
                  <a:lnTo>
                    <a:pt x="1393756" y="12803"/>
                  </a:lnTo>
                  <a:lnTo>
                    <a:pt x="1445190" y="3158"/>
                  </a:lnTo>
                  <a:lnTo>
                    <a:pt x="1499374" y="0"/>
                  </a:lnTo>
                  <a:lnTo>
                    <a:pt x="1554313" y="3706"/>
                  </a:lnTo>
                  <a:lnTo>
                    <a:pt x="1608012" y="14654"/>
                  </a:lnTo>
                  <a:lnTo>
                    <a:pt x="1655336" y="31847"/>
                  </a:lnTo>
                  <a:lnTo>
                    <a:pt x="1694372" y="54659"/>
                  </a:lnTo>
                  <a:lnTo>
                    <a:pt x="1734558" y="33002"/>
                  </a:lnTo>
                  <a:lnTo>
                    <a:pt x="1780254" y="16750"/>
                  </a:lnTo>
                  <a:lnTo>
                    <a:pt x="1829900" y="5975"/>
                  </a:lnTo>
                  <a:lnTo>
                    <a:pt x="1881935" y="748"/>
                  </a:lnTo>
                  <a:lnTo>
                    <a:pt x="1934798" y="1141"/>
                  </a:lnTo>
                  <a:lnTo>
                    <a:pt x="1986927" y="7225"/>
                  </a:lnTo>
                  <a:lnTo>
                    <a:pt x="2036761" y="19072"/>
                  </a:lnTo>
                  <a:lnTo>
                    <a:pt x="2082738" y="36752"/>
                  </a:lnTo>
                  <a:lnTo>
                    <a:pt x="2116248" y="55646"/>
                  </a:lnTo>
                  <a:lnTo>
                    <a:pt x="2163266" y="101243"/>
                  </a:lnTo>
                  <a:lnTo>
                    <a:pt x="2175702" y="126922"/>
                  </a:lnTo>
                  <a:lnTo>
                    <a:pt x="2232942" y="139243"/>
                  </a:lnTo>
                  <a:lnTo>
                    <a:pt x="2283125" y="157166"/>
                  </a:lnTo>
                  <a:lnTo>
                    <a:pt x="2325395" y="179855"/>
                  </a:lnTo>
                  <a:lnTo>
                    <a:pt x="2358900" y="206472"/>
                  </a:lnTo>
                  <a:lnTo>
                    <a:pt x="2382784" y="236178"/>
                  </a:lnTo>
                  <a:lnTo>
                    <a:pt x="2398275" y="301509"/>
                  </a:lnTo>
                  <a:lnTo>
                    <a:pt x="2388173" y="335456"/>
                  </a:lnTo>
                  <a:lnTo>
                    <a:pt x="2385225" y="341146"/>
                  </a:lnTo>
                  <a:lnTo>
                    <a:pt x="2381919" y="346775"/>
                  </a:lnTo>
                  <a:lnTo>
                    <a:pt x="2378279" y="352334"/>
                  </a:lnTo>
                  <a:lnTo>
                    <a:pt x="2374330" y="357808"/>
                  </a:lnTo>
                  <a:lnTo>
                    <a:pt x="2411499" y="390597"/>
                  </a:lnTo>
                  <a:lnTo>
                    <a:pt x="2436947" y="425568"/>
                  </a:lnTo>
                  <a:lnTo>
                    <a:pt x="2450874" y="461869"/>
                  </a:lnTo>
                  <a:lnTo>
                    <a:pt x="2453477" y="498642"/>
                  </a:lnTo>
                  <a:lnTo>
                    <a:pt x="2444955" y="535034"/>
                  </a:lnTo>
                  <a:lnTo>
                    <a:pt x="2425507" y="570190"/>
                  </a:lnTo>
                  <a:lnTo>
                    <a:pt x="2395331" y="603254"/>
                  </a:lnTo>
                  <a:lnTo>
                    <a:pt x="2354626" y="633372"/>
                  </a:lnTo>
                  <a:lnTo>
                    <a:pt x="2303591" y="659687"/>
                  </a:lnTo>
                  <a:lnTo>
                    <a:pt x="2262636" y="675120"/>
                  </a:lnTo>
                  <a:lnTo>
                    <a:pt x="2218644" y="687421"/>
                  </a:lnTo>
                  <a:lnTo>
                    <a:pt x="2172200" y="696460"/>
                  </a:lnTo>
                  <a:lnTo>
                    <a:pt x="2123886" y="702105"/>
                  </a:lnTo>
                  <a:lnTo>
                    <a:pt x="2118144" y="735106"/>
                  </a:lnTo>
                  <a:lnTo>
                    <a:pt x="2077799" y="794623"/>
                  </a:lnTo>
                  <a:lnTo>
                    <a:pt x="2045067" y="820113"/>
                  </a:lnTo>
                  <a:lnTo>
                    <a:pt x="2005207" y="842073"/>
                  </a:lnTo>
                  <a:lnTo>
                    <a:pt x="1959153" y="859990"/>
                  </a:lnTo>
                  <a:lnTo>
                    <a:pt x="1907841" y="873351"/>
                  </a:lnTo>
                  <a:lnTo>
                    <a:pt x="1852205" y="881642"/>
                  </a:lnTo>
                  <a:lnTo>
                    <a:pt x="1793178" y="884350"/>
                  </a:lnTo>
                  <a:lnTo>
                    <a:pt x="1748087" y="882416"/>
                  </a:lnTo>
                  <a:lnTo>
                    <a:pt x="1704104" y="877064"/>
                  </a:lnTo>
                  <a:lnTo>
                    <a:pt x="1661858" y="868402"/>
                  </a:lnTo>
                  <a:lnTo>
                    <a:pt x="1621982" y="856537"/>
                  </a:lnTo>
                  <a:lnTo>
                    <a:pt x="1601597" y="886278"/>
                  </a:lnTo>
                  <a:lnTo>
                    <a:pt x="1574394" y="913351"/>
                  </a:lnTo>
                  <a:lnTo>
                    <a:pt x="1541108" y="937533"/>
                  </a:lnTo>
                  <a:lnTo>
                    <a:pt x="1502480" y="958600"/>
                  </a:lnTo>
                  <a:lnTo>
                    <a:pt x="1459247" y="976329"/>
                  </a:lnTo>
                  <a:lnTo>
                    <a:pt x="1412146" y="990494"/>
                  </a:lnTo>
                  <a:lnTo>
                    <a:pt x="1361916" y="1000873"/>
                  </a:lnTo>
                  <a:lnTo>
                    <a:pt x="1309295" y="1007242"/>
                  </a:lnTo>
                  <a:lnTo>
                    <a:pt x="1255020" y="1009377"/>
                  </a:lnTo>
                  <a:lnTo>
                    <a:pt x="1199830" y="1007053"/>
                  </a:lnTo>
                  <a:lnTo>
                    <a:pt x="1144462" y="1000047"/>
                  </a:lnTo>
                  <a:lnTo>
                    <a:pt x="1094985" y="989530"/>
                  </a:lnTo>
                  <a:lnTo>
                    <a:pt x="1048903" y="975373"/>
                  </a:lnTo>
                  <a:lnTo>
                    <a:pt x="1006809" y="957839"/>
                  </a:lnTo>
                  <a:lnTo>
                    <a:pt x="969292" y="937190"/>
                  </a:lnTo>
                  <a:lnTo>
                    <a:pt x="936944" y="913687"/>
                  </a:lnTo>
                  <a:lnTo>
                    <a:pt x="888110" y="927964"/>
                  </a:lnTo>
                  <a:lnTo>
                    <a:pt x="837644" y="938493"/>
                  </a:lnTo>
                  <a:lnTo>
                    <a:pt x="786109" y="945351"/>
                  </a:lnTo>
                  <a:lnTo>
                    <a:pt x="734069" y="948618"/>
                  </a:lnTo>
                  <a:lnTo>
                    <a:pt x="682088" y="948374"/>
                  </a:lnTo>
                  <a:lnTo>
                    <a:pt x="630729" y="944697"/>
                  </a:lnTo>
                  <a:lnTo>
                    <a:pt x="580555" y="937666"/>
                  </a:lnTo>
                  <a:lnTo>
                    <a:pt x="532131" y="927361"/>
                  </a:lnTo>
                  <a:lnTo>
                    <a:pt x="486021" y="913861"/>
                  </a:lnTo>
                  <a:lnTo>
                    <a:pt x="442787" y="897244"/>
                  </a:lnTo>
                  <a:lnTo>
                    <a:pt x="402993" y="877590"/>
                  </a:lnTo>
                  <a:lnTo>
                    <a:pt x="367203" y="854978"/>
                  </a:lnTo>
                  <a:lnTo>
                    <a:pt x="335980" y="829486"/>
                  </a:lnTo>
                  <a:lnTo>
                    <a:pt x="332932" y="826565"/>
                  </a:lnTo>
                  <a:lnTo>
                    <a:pt x="331408" y="825168"/>
                  </a:lnTo>
                  <a:lnTo>
                    <a:pt x="274331" y="825228"/>
                  </a:lnTo>
                  <a:lnTo>
                    <a:pt x="220460" y="818277"/>
                  </a:lnTo>
                  <a:lnTo>
                    <a:pt x="171445" y="805048"/>
                  </a:lnTo>
                  <a:lnTo>
                    <a:pt x="128937" y="786273"/>
                  </a:lnTo>
                  <a:lnTo>
                    <a:pt x="94587" y="762687"/>
                  </a:lnTo>
                  <a:lnTo>
                    <a:pt x="56961" y="704010"/>
                  </a:lnTo>
                  <a:lnTo>
                    <a:pt x="56531" y="673814"/>
                  </a:lnTo>
                  <a:lnTo>
                    <a:pt x="67613" y="644654"/>
                  </a:lnTo>
                  <a:lnTo>
                    <a:pt x="89626" y="617518"/>
                  </a:lnTo>
                  <a:lnTo>
                    <a:pt x="121985" y="593393"/>
                  </a:lnTo>
                  <a:lnTo>
                    <a:pt x="69887" y="570465"/>
                  </a:lnTo>
                  <a:lnTo>
                    <a:pt x="31627" y="541625"/>
                  </a:lnTo>
                  <a:lnTo>
                    <a:pt x="8050" y="508684"/>
                  </a:lnTo>
                  <a:lnTo>
                    <a:pt x="0" y="473458"/>
                  </a:lnTo>
                  <a:lnTo>
                    <a:pt x="8317" y="437760"/>
                  </a:lnTo>
                  <a:lnTo>
                    <a:pt x="33847" y="403401"/>
                  </a:lnTo>
                  <a:lnTo>
                    <a:pt x="68923" y="377355"/>
                  </a:lnTo>
                  <a:lnTo>
                    <a:pt x="113191" y="356856"/>
                  </a:lnTo>
                  <a:lnTo>
                    <a:pt x="164649" y="342644"/>
                  </a:lnTo>
                  <a:lnTo>
                    <a:pt x="221299" y="335456"/>
                  </a:lnTo>
                  <a:lnTo>
                    <a:pt x="223331" y="332281"/>
                  </a:lnTo>
                  <a:close/>
                </a:path>
                <a:path w="2453640" h="1009650">
                  <a:moveTo>
                    <a:pt x="268289" y="608125"/>
                  </a:moveTo>
                  <a:lnTo>
                    <a:pt x="230791" y="608137"/>
                  </a:lnTo>
                  <a:lnTo>
                    <a:pt x="193947" y="604982"/>
                  </a:lnTo>
                  <a:lnTo>
                    <a:pt x="158365" y="598731"/>
                  </a:lnTo>
                  <a:lnTo>
                    <a:pt x="124652" y="589456"/>
                  </a:lnTo>
                </a:path>
                <a:path w="2453640" h="1009650">
                  <a:moveTo>
                    <a:pt x="395162" y="811833"/>
                  </a:moveTo>
                  <a:lnTo>
                    <a:pt x="379837" y="814901"/>
                  </a:lnTo>
                  <a:lnTo>
                    <a:pt x="364190" y="817421"/>
                  </a:lnTo>
                  <a:lnTo>
                    <a:pt x="348281" y="819370"/>
                  </a:lnTo>
                  <a:lnTo>
                    <a:pt x="332170" y="820723"/>
                  </a:lnTo>
                </a:path>
                <a:path w="2453640" h="1009650">
                  <a:moveTo>
                    <a:pt x="936817" y="909623"/>
                  </a:moveTo>
                  <a:lnTo>
                    <a:pt x="925939" y="899934"/>
                  </a:lnTo>
                  <a:lnTo>
                    <a:pt x="915989" y="889923"/>
                  </a:lnTo>
                  <a:lnTo>
                    <a:pt x="906992" y="879602"/>
                  </a:lnTo>
                  <a:lnTo>
                    <a:pt x="898971" y="868983"/>
                  </a:lnTo>
                </a:path>
                <a:path w="2453640" h="1009650">
                  <a:moveTo>
                    <a:pt x="1637349" y="808277"/>
                  </a:moveTo>
                  <a:lnTo>
                    <a:pt x="1635131" y="819582"/>
                  </a:lnTo>
                  <a:lnTo>
                    <a:pt x="1631888" y="830804"/>
                  </a:lnTo>
                  <a:lnTo>
                    <a:pt x="1627598" y="841907"/>
                  </a:lnTo>
                  <a:lnTo>
                    <a:pt x="1622236" y="852854"/>
                  </a:lnTo>
                </a:path>
              </a:pathLst>
            </a:custGeom>
            <a:ln w="9144">
              <a:solidFill>
                <a:srgbClr val="464A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32043" y="7034402"/>
              <a:ext cx="193675" cy="17576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721861" y="6557517"/>
              <a:ext cx="2150110" cy="366395"/>
            </a:xfrm>
            <a:custGeom>
              <a:avLst/>
              <a:gdLst/>
              <a:ahLst/>
              <a:cxnLst/>
              <a:rect l="l" t="t" r="r" b="b"/>
              <a:pathLst>
                <a:path w="2150110" h="366395">
                  <a:moveTo>
                    <a:pt x="2149855" y="303910"/>
                  </a:moveTo>
                  <a:lnTo>
                    <a:pt x="2134248" y="321478"/>
                  </a:lnTo>
                  <a:lnTo>
                    <a:pt x="2115200" y="337867"/>
                  </a:lnTo>
                  <a:lnTo>
                    <a:pt x="2092938" y="352899"/>
                  </a:lnTo>
                  <a:lnTo>
                    <a:pt x="2067687" y="366394"/>
                  </a:lnTo>
                </a:path>
                <a:path w="2150110" h="366395">
                  <a:moveTo>
                    <a:pt x="1952752" y="72135"/>
                  </a:moveTo>
                  <a:lnTo>
                    <a:pt x="1954801" y="79418"/>
                  </a:lnTo>
                  <a:lnTo>
                    <a:pt x="1956196" y="86772"/>
                  </a:lnTo>
                  <a:lnTo>
                    <a:pt x="1956948" y="94174"/>
                  </a:lnTo>
                  <a:lnTo>
                    <a:pt x="1957070" y="101599"/>
                  </a:lnTo>
                </a:path>
                <a:path w="2150110" h="366395">
                  <a:moveTo>
                    <a:pt x="1428241" y="37718"/>
                  </a:moveTo>
                  <a:lnTo>
                    <a:pt x="1436899" y="27699"/>
                  </a:lnTo>
                  <a:lnTo>
                    <a:pt x="1446831" y="18049"/>
                  </a:lnTo>
                  <a:lnTo>
                    <a:pt x="1457977" y="8804"/>
                  </a:lnTo>
                  <a:lnTo>
                    <a:pt x="1470278" y="0"/>
                  </a:lnTo>
                </a:path>
                <a:path w="2150110" h="366395">
                  <a:moveTo>
                    <a:pt x="1034796" y="55625"/>
                  </a:moveTo>
                  <a:lnTo>
                    <a:pt x="1038506" y="47242"/>
                  </a:lnTo>
                  <a:lnTo>
                    <a:pt x="1043146" y="39036"/>
                  </a:lnTo>
                  <a:lnTo>
                    <a:pt x="1048690" y="30997"/>
                  </a:lnTo>
                  <a:lnTo>
                    <a:pt x="1055115" y="23113"/>
                  </a:lnTo>
                </a:path>
                <a:path w="2150110" h="366395">
                  <a:moveTo>
                    <a:pt x="572897" y="66674"/>
                  </a:moveTo>
                  <a:lnTo>
                    <a:pt x="592605" y="73578"/>
                  </a:lnTo>
                  <a:lnTo>
                    <a:pt x="611505" y="81137"/>
                  </a:lnTo>
                  <a:lnTo>
                    <a:pt x="629546" y="89338"/>
                  </a:lnTo>
                  <a:lnTo>
                    <a:pt x="646684" y="98170"/>
                  </a:lnTo>
                </a:path>
                <a:path w="2150110" h="366395">
                  <a:moveTo>
                    <a:pt x="12826" y="314070"/>
                  </a:moveTo>
                  <a:lnTo>
                    <a:pt x="8751" y="305929"/>
                  </a:lnTo>
                  <a:lnTo>
                    <a:pt x="5270" y="297703"/>
                  </a:lnTo>
                  <a:lnTo>
                    <a:pt x="2361" y="289407"/>
                  </a:lnTo>
                  <a:lnTo>
                    <a:pt x="0" y="281050"/>
                  </a:lnTo>
                </a:path>
              </a:pathLst>
            </a:custGeom>
            <a:ln w="9144">
              <a:solidFill>
                <a:srgbClr val="464A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4061840" y="6544436"/>
            <a:ext cx="1156970" cy="83629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55244" marR="5080" indent="-43180" algn="just">
              <a:lnSpc>
                <a:spcPct val="97800"/>
              </a:lnSpc>
              <a:spcBef>
                <a:spcPts val="145"/>
              </a:spcBef>
            </a:pPr>
            <a:r>
              <a:rPr sz="1800" b="1" i="1" spc="-120" dirty="0">
                <a:latin typeface="Calibri"/>
                <a:cs typeface="Calibri"/>
              </a:rPr>
              <a:t>Y</a:t>
            </a:r>
            <a:r>
              <a:rPr sz="1800" b="1" i="1" spc="5" dirty="0">
                <a:latin typeface="Calibri"/>
                <a:cs typeface="Calibri"/>
              </a:rPr>
              <a:t>a</a:t>
            </a:r>
            <a:r>
              <a:rPr sz="1800" b="1" i="1" spc="-10" dirty="0">
                <a:latin typeface="Calibri"/>
                <a:cs typeface="Calibri"/>
              </a:rPr>
              <a:t>r</a:t>
            </a:r>
            <a:r>
              <a:rPr sz="1800" b="1" i="1" spc="5" dirty="0">
                <a:latin typeface="Calibri"/>
                <a:cs typeface="Calibri"/>
              </a:rPr>
              <a:t>g</a:t>
            </a:r>
            <a:r>
              <a:rPr sz="1800" b="1" i="1" spc="-15" dirty="0">
                <a:latin typeface="Calibri"/>
                <a:cs typeface="Calibri"/>
              </a:rPr>
              <a:t>ıl</a:t>
            </a:r>
            <a:r>
              <a:rPr sz="1800" b="1" i="1" spc="5" dirty="0">
                <a:latin typeface="Calibri"/>
                <a:cs typeface="Calibri"/>
              </a:rPr>
              <a:t>a</a:t>
            </a:r>
            <a:r>
              <a:rPr sz="1800" b="1" i="1" dirty="0">
                <a:latin typeface="Calibri"/>
                <a:cs typeface="Calibri"/>
              </a:rPr>
              <a:t>mak,  </a:t>
            </a:r>
            <a:r>
              <a:rPr sz="1800" b="1" i="1" spc="-5" dirty="0">
                <a:latin typeface="Calibri"/>
                <a:cs typeface="Calibri"/>
              </a:rPr>
              <a:t>Eleştirmek, </a:t>
            </a:r>
            <a:r>
              <a:rPr sz="1800" b="1" i="1" spc="-39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Suçlamak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297935" y="7982711"/>
            <a:ext cx="2564765" cy="1016635"/>
            <a:chOff x="3297935" y="7982711"/>
            <a:chExt cx="2564765" cy="1016635"/>
          </a:xfrm>
        </p:grpSpPr>
        <p:pic>
          <p:nvPicPr>
            <p:cNvPr id="42" name="object 4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97935" y="7982711"/>
              <a:ext cx="2564765" cy="101630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45407" y="8043671"/>
              <a:ext cx="1692910" cy="891349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3358373" y="8005427"/>
              <a:ext cx="2450465" cy="899794"/>
            </a:xfrm>
            <a:custGeom>
              <a:avLst/>
              <a:gdLst/>
              <a:ahLst/>
              <a:cxnLst/>
              <a:rect l="l" t="t" r="r" b="b"/>
              <a:pathLst>
                <a:path w="2450465" h="899795">
                  <a:moveTo>
                    <a:pt x="1497470" y="0"/>
                  </a:moveTo>
                  <a:lnTo>
                    <a:pt x="1443343" y="2817"/>
                  </a:lnTo>
                  <a:lnTo>
                    <a:pt x="1391977" y="11412"/>
                  </a:lnTo>
                  <a:lnTo>
                    <a:pt x="1345361" y="25452"/>
                  </a:lnTo>
                  <a:lnTo>
                    <a:pt x="1305483" y="44604"/>
                  </a:lnTo>
                  <a:lnTo>
                    <a:pt x="1274332" y="68533"/>
                  </a:lnTo>
                  <a:lnTo>
                    <a:pt x="1258197" y="61144"/>
                  </a:lnTo>
                  <a:lnTo>
                    <a:pt x="1204101" y="42740"/>
                  </a:lnTo>
                  <a:lnTo>
                    <a:pt x="1153865" y="32140"/>
                  </a:lnTo>
                  <a:lnTo>
                    <a:pt x="1102142" y="26343"/>
                  </a:lnTo>
                  <a:lnTo>
                    <a:pt x="1050087" y="25171"/>
                  </a:lnTo>
                  <a:lnTo>
                    <a:pt x="998857" y="28448"/>
                  </a:lnTo>
                  <a:lnTo>
                    <a:pt x="949608" y="35998"/>
                  </a:lnTo>
                  <a:lnTo>
                    <a:pt x="903496" y="47642"/>
                  </a:lnTo>
                  <a:lnTo>
                    <a:pt x="861677" y="63204"/>
                  </a:lnTo>
                  <a:lnTo>
                    <a:pt x="825307" y="82508"/>
                  </a:lnTo>
                  <a:lnTo>
                    <a:pt x="795542" y="105376"/>
                  </a:lnTo>
                  <a:lnTo>
                    <a:pt x="749825" y="93963"/>
                  </a:lnTo>
                  <a:lnTo>
                    <a:pt x="701810" y="85739"/>
                  </a:lnTo>
                  <a:lnTo>
                    <a:pt x="652155" y="80772"/>
                  </a:lnTo>
                  <a:lnTo>
                    <a:pt x="601518" y="79129"/>
                  </a:lnTo>
                  <a:lnTo>
                    <a:pt x="550559" y="80878"/>
                  </a:lnTo>
                  <a:lnTo>
                    <a:pt x="489730" y="87539"/>
                  </a:lnTo>
                  <a:lnTo>
                    <a:pt x="433346" y="98687"/>
                  </a:lnTo>
                  <a:lnTo>
                    <a:pt x="382079" y="113879"/>
                  </a:lnTo>
                  <a:lnTo>
                    <a:pt x="336603" y="132669"/>
                  </a:lnTo>
                  <a:lnTo>
                    <a:pt x="297590" y="154617"/>
                  </a:lnTo>
                  <a:lnTo>
                    <a:pt x="265714" y="179278"/>
                  </a:lnTo>
                  <a:lnTo>
                    <a:pt x="226060" y="234968"/>
                  </a:lnTo>
                  <a:lnTo>
                    <a:pt x="219629" y="265110"/>
                  </a:lnTo>
                  <a:lnTo>
                    <a:pt x="223026" y="296193"/>
                  </a:lnTo>
                  <a:lnTo>
                    <a:pt x="220994" y="298987"/>
                  </a:lnTo>
                  <a:lnTo>
                    <a:pt x="164366" y="305375"/>
                  </a:lnTo>
                  <a:lnTo>
                    <a:pt x="112964" y="318029"/>
                  </a:lnTo>
                  <a:lnTo>
                    <a:pt x="68778" y="336301"/>
                  </a:lnTo>
                  <a:lnTo>
                    <a:pt x="33796" y="359541"/>
                  </a:lnTo>
                  <a:lnTo>
                    <a:pt x="8309" y="390163"/>
                  </a:lnTo>
                  <a:lnTo>
                    <a:pt x="0" y="421974"/>
                  </a:lnTo>
                  <a:lnTo>
                    <a:pt x="8030" y="453362"/>
                  </a:lnTo>
                  <a:lnTo>
                    <a:pt x="31566" y="482714"/>
                  </a:lnTo>
                  <a:lnTo>
                    <a:pt x="69770" y="508417"/>
                  </a:lnTo>
                  <a:lnTo>
                    <a:pt x="121807" y="528857"/>
                  </a:lnTo>
                  <a:lnTo>
                    <a:pt x="89501" y="550353"/>
                  </a:lnTo>
                  <a:lnTo>
                    <a:pt x="67482" y="574539"/>
                  </a:lnTo>
                  <a:lnTo>
                    <a:pt x="56370" y="600516"/>
                  </a:lnTo>
                  <a:lnTo>
                    <a:pt x="56783" y="627384"/>
                  </a:lnTo>
                  <a:lnTo>
                    <a:pt x="94380" y="679726"/>
                  </a:lnTo>
                  <a:lnTo>
                    <a:pt x="128698" y="700746"/>
                  </a:lnTo>
                  <a:lnTo>
                    <a:pt x="171166" y="717468"/>
                  </a:lnTo>
                  <a:lnTo>
                    <a:pt x="220133" y="729243"/>
                  </a:lnTo>
                  <a:lnTo>
                    <a:pt x="273953" y="735423"/>
                  </a:lnTo>
                  <a:lnTo>
                    <a:pt x="330976" y="735359"/>
                  </a:lnTo>
                  <a:lnTo>
                    <a:pt x="335548" y="739322"/>
                  </a:lnTo>
                  <a:lnTo>
                    <a:pt x="366736" y="762031"/>
                  </a:lnTo>
                  <a:lnTo>
                    <a:pt x="402485" y="782174"/>
                  </a:lnTo>
                  <a:lnTo>
                    <a:pt x="442230" y="799682"/>
                  </a:lnTo>
                  <a:lnTo>
                    <a:pt x="485410" y="814485"/>
                  </a:lnTo>
                  <a:lnTo>
                    <a:pt x="531461" y="826511"/>
                  </a:lnTo>
                  <a:lnTo>
                    <a:pt x="579822" y="835691"/>
                  </a:lnTo>
                  <a:lnTo>
                    <a:pt x="629929" y="841954"/>
                  </a:lnTo>
                  <a:lnTo>
                    <a:pt x="681221" y="845230"/>
                  </a:lnTo>
                  <a:lnTo>
                    <a:pt x="733134" y="845448"/>
                  </a:lnTo>
                  <a:lnTo>
                    <a:pt x="785106" y="842539"/>
                  </a:lnTo>
                  <a:lnTo>
                    <a:pt x="836574" y="836432"/>
                  </a:lnTo>
                  <a:lnTo>
                    <a:pt x="886976" y="827056"/>
                  </a:lnTo>
                  <a:lnTo>
                    <a:pt x="935750" y="814341"/>
                  </a:lnTo>
                  <a:lnTo>
                    <a:pt x="976991" y="840129"/>
                  </a:lnTo>
                  <a:lnTo>
                    <a:pt x="1026031" y="861843"/>
                  </a:lnTo>
                  <a:lnTo>
                    <a:pt x="1081714" y="879051"/>
                  </a:lnTo>
                  <a:lnTo>
                    <a:pt x="1142887" y="891315"/>
                  </a:lnTo>
                  <a:lnTo>
                    <a:pt x="1198217" y="897538"/>
                  </a:lnTo>
                  <a:lnTo>
                    <a:pt x="1253364" y="899595"/>
                  </a:lnTo>
                  <a:lnTo>
                    <a:pt x="1307592" y="897685"/>
                  </a:lnTo>
                  <a:lnTo>
                    <a:pt x="1360164" y="892005"/>
                  </a:lnTo>
                  <a:lnTo>
                    <a:pt x="1410342" y="882753"/>
                  </a:lnTo>
                  <a:lnTo>
                    <a:pt x="1457391" y="870128"/>
                  </a:lnTo>
                  <a:lnTo>
                    <a:pt x="1500573" y="854327"/>
                  </a:lnTo>
                  <a:lnTo>
                    <a:pt x="1539152" y="835548"/>
                  </a:lnTo>
                  <a:lnTo>
                    <a:pt x="1572390" y="813990"/>
                  </a:lnTo>
                  <a:lnTo>
                    <a:pt x="1619899" y="763325"/>
                  </a:lnTo>
                  <a:lnTo>
                    <a:pt x="1659753" y="773923"/>
                  </a:lnTo>
                  <a:lnTo>
                    <a:pt x="1701941" y="781656"/>
                  </a:lnTo>
                  <a:lnTo>
                    <a:pt x="1745843" y="786433"/>
                  </a:lnTo>
                  <a:lnTo>
                    <a:pt x="1790841" y="788166"/>
                  </a:lnTo>
                  <a:lnTo>
                    <a:pt x="1849787" y="785764"/>
                  </a:lnTo>
                  <a:lnTo>
                    <a:pt x="1905353" y="778380"/>
                  </a:lnTo>
                  <a:lnTo>
                    <a:pt x="1956604" y="766473"/>
                  </a:lnTo>
                  <a:lnTo>
                    <a:pt x="2002606" y="750501"/>
                  </a:lnTo>
                  <a:lnTo>
                    <a:pt x="2042423" y="730924"/>
                  </a:lnTo>
                  <a:lnTo>
                    <a:pt x="2075123" y="708200"/>
                  </a:lnTo>
                  <a:lnTo>
                    <a:pt x="2115430" y="655146"/>
                  </a:lnTo>
                  <a:lnTo>
                    <a:pt x="2121168" y="625733"/>
                  </a:lnTo>
                  <a:lnTo>
                    <a:pt x="2169461" y="620691"/>
                  </a:lnTo>
                  <a:lnTo>
                    <a:pt x="2215862" y="612635"/>
                  </a:lnTo>
                  <a:lnTo>
                    <a:pt x="2259810" y="601685"/>
                  </a:lnTo>
                  <a:lnTo>
                    <a:pt x="2300746" y="587963"/>
                  </a:lnTo>
                  <a:lnTo>
                    <a:pt x="2351701" y="564497"/>
                  </a:lnTo>
                  <a:lnTo>
                    <a:pt x="2392338" y="537650"/>
                  </a:lnTo>
                  <a:lnTo>
                    <a:pt x="2422459" y="508181"/>
                  </a:lnTo>
                  <a:lnTo>
                    <a:pt x="2450369" y="444419"/>
                  </a:lnTo>
                  <a:lnTo>
                    <a:pt x="2447765" y="411646"/>
                  </a:lnTo>
                  <a:lnTo>
                    <a:pt x="2433859" y="379291"/>
                  </a:lnTo>
                  <a:lnTo>
                    <a:pt x="2408456" y="348114"/>
                  </a:lnTo>
                  <a:lnTo>
                    <a:pt x="2371358" y="318876"/>
                  </a:lnTo>
                  <a:lnTo>
                    <a:pt x="2376819" y="312411"/>
                  </a:lnTo>
                  <a:lnTo>
                    <a:pt x="2381518" y="305769"/>
                  </a:lnTo>
                  <a:lnTo>
                    <a:pt x="2385201" y="298987"/>
                  </a:lnTo>
                  <a:lnTo>
                    <a:pt x="2395692" y="264446"/>
                  </a:lnTo>
                  <a:lnTo>
                    <a:pt x="2390459" y="230709"/>
                  </a:lnTo>
                  <a:lnTo>
                    <a:pt x="2337912" y="170115"/>
                  </a:lnTo>
                  <a:lnTo>
                    <a:pt x="2293144" y="145488"/>
                  </a:lnTo>
                  <a:lnTo>
                    <a:pt x="2237744" y="126127"/>
                  </a:lnTo>
                  <a:lnTo>
                    <a:pt x="2172984" y="113148"/>
                  </a:lnTo>
                  <a:lnTo>
                    <a:pt x="2160550" y="90259"/>
                  </a:lnTo>
                  <a:lnTo>
                    <a:pt x="2113583" y="49615"/>
                  </a:lnTo>
                  <a:lnTo>
                    <a:pt x="2034222" y="17013"/>
                  </a:lnTo>
                  <a:lnTo>
                    <a:pt x="1984450" y="6455"/>
                  </a:lnTo>
                  <a:lnTo>
                    <a:pt x="1932389" y="1034"/>
                  </a:lnTo>
                  <a:lnTo>
                    <a:pt x="1879598" y="685"/>
                  </a:lnTo>
                  <a:lnTo>
                    <a:pt x="1827634" y="5344"/>
                  </a:lnTo>
                  <a:lnTo>
                    <a:pt x="1778055" y="14948"/>
                  </a:lnTo>
                  <a:lnTo>
                    <a:pt x="1732421" y="29433"/>
                  </a:lnTo>
                  <a:lnTo>
                    <a:pt x="1692289" y="48734"/>
                  </a:lnTo>
                  <a:lnTo>
                    <a:pt x="1673868" y="38000"/>
                  </a:lnTo>
                  <a:lnTo>
                    <a:pt x="1653220" y="28412"/>
                  </a:lnTo>
                  <a:lnTo>
                    <a:pt x="1630549" y="20061"/>
                  </a:lnTo>
                  <a:lnTo>
                    <a:pt x="1606056" y="13034"/>
                  </a:lnTo>
                  <a:lnTo>
                    <a:pt x="1552371" y="3294"/>
                  </a:lnTo>
                  <a:lnTo>
                    <a:pt x="149747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358373" y="8005427"/>
              <a:ext cx="2450465" cy="899794"/>
            </a:xfrm>
            <a:custGeom>
              <a:avLst/>
              <a:gdLst/>
              <a:ahLst/>
              <a:cxnLst/>
              <a:rect l="l" t="t" r="r" b="b"/>
              <a:pathLst>
                <a:path w="2450465" h="899795">
                  <a:moveTo>
                    <a:pt x="223026" y="296193"/>
                  </a:moveTo>
                  <a:lnTo>
                    <a:pt x="226060" y="234968"/>
                  </a:lnTo>
                  <a:lnTo>
                    <a:pt x="265714" y="179278"/>
                  </a:lnTo>
                  <a:lnTo>
                    <a:pt x="297590" y="154617"/>
                  </a:lnTo>
                  <a:lnTo>
                    <a:pt x="336603" y="132669"/>
                  </a:lnTo>
                  <a:lnTo>
                    <a:pt x="382079" y="113879"/>
                  </a:lnTo>
                  <a:lnTo>
                    <a:pt x="433346" y="98687"/>
                  </a:lnTo>
                  <a:lnTo>
                    <a:pt x="489730" y="87539"/>
                  </a:lnTo>
                  <a:lnTo>
                    <a:pt x="550559" y="80878"/>
                  </a:lnTo>
                  <a:lnTo>
                    <a:pt x="601518" y="79129"/>
                  </a:lnTo>
                  <a:lnTo>
                    <a:pt x="652155" y="80772"/>
                  </a:lnTo>
                  <a:lnTo>
                    <a:pt x="701810" y="85739"/>
                  </a:lnTo>
                  <a:lnTo>
                    <a:pt x="749825" y="93963"/>
                  </a:lnTo>
                  <a:lnTo>
                    <a:pt x="795542" y="105376"/>
                  </a:lnTo>
                  <a:lnTo>
                    <a:pt x="825307" y="82508"/>
                  </a:lnTo>
                  <a:lnTo>
                    <a:pt x="861677" y="63204"/>
                  </a:lnTo>
                  <a:lnTo>
                    <a:pt x="903496" y="47642"/>
                  </a:lnTo>
                  <a:lnTo>
                    <a:pt x="949608" y="35998"/>
                  </a:lnTo>
                  <a:lnTo>
                    <a:pt x="998857" y="28448"/>
                  </a:lnTo>
                  <a:lnTo>
                    <a:pt x="1050087" y="25171"/>
                  </a:lnTo>
                  <a:lnTo>
                    <a:pt x="1102142" y="26343"/>
                  </a:lnTo>
                  <a:lnTo>
                    <a:pt x="1153865" y="32140"/>
                  </a:lnTo>
                  <a:lnTo>
                    <a:pt x="1204101" y="42740"/>
                  </a:lnTo>
                  <a:lnTo>
                    <a:pt x="1241073" y="54365"/>
                  </a:lnTo>
                  <a:lnTo>
                    <a:pt x="1274332" y="68533"/>
                  </a:lnTo>
                  <a:lnTo>
                    <a:pt x="1305483" y="44604"/>
                  </a:lnTo>
                  <a:lnTo>
                    <a:pt x="1345361" y="25452"/>
                  </a:lnTo>
                  <a:lnTo>
                    <a:pt x="1391977" y="11412"/>
                  </a:lnTo>
                  <a:lnTo>
                    <a:pt x="1443343" y="2817"/>
                  </a:lnTo>
                  <a:lnTo>
                    <a:pt x="1497470" y="0"/>
                  </a:lnTo>
                  <a:lnTo>
                    <a:pt x="1552371" y="3294"/>
                  </a:lnTo>
                  <a:lnTo>
                    <a:pt x="1606056" y="13034"/>
                  </a:lnTo>
                  <a:lnTo>
                    <a:pt x="1653220" y="28412"/>
                  </a:lnTo>
                  <a:lnTo>
                    <a:pt x="1692289" y="48734"/>
                  </a:lnTo>
                  <a:lnTo>
                    <a:pt x="1732421" y="29433"/>
                  </a:lnTo>
                  <a:lnTo>
                    <a:pt x="1778055" y="14948"/>
                  </a:lnTo>
                  <a:lnTo>
                    <a:pt x="1827634" y="5344"/>
                  </a:lnTo>
                  <a:lnTo>
                    <a:pt x="1879598" y="685"/>
                  </a:lnTo>
                  <a:lnTo>
                    <a:pt x="1932389" y="1034"/>
                  </a:lnTo>
                  <a:lnTo>
                    <a:pt x="1984450" y="6455"/>
                  </a:lnTo>
                  <a:lnTo>
                    <a:pt x="2034222" y="17013"/>
                  </a:lnTo>
                  <a:lnTo>
                    <a:pt x="2080147" y="32770"/>
                  </a:lnTo>
                  <a:lnTo>
                    <a:pt x="2140567" y="68930"/>
                  </a:lnTo>
                  <a:lnTo>
                    <a:pt x="2172984" y="113148"/>
                  </a:lnTo>
                  <a:lnTo>
                    <a:pt x="2237744" y="126127"/>
                  </a:lnTo>
                  <a:lnTo>
                    <a:pt x="2293144" y="145488"/>
                  </a:lnTo>
                  <a:lnTo>
                    <a:pt x="2337912" y="170115"/>
                  </a:lnTo>
                  <a:lnTo>
                    <a:pt x="2370775" y="198894"/>
                  </a:lnTo>
                  <a:lnTo>
                    <a:pt x="2395692" y="264446"/>
                  </a:lnTo>
                  <a:lnTo>
                    <a:pt x="2385201" y="298987"/>
                  </a:lnTo>
                  <a:lnTo>
                    <a:pt x="2381518" y="305769"/>
                  </a:lnTo>
                  <a:lnTo>
                    <a:pt x="2376819" y="312411"/>
                  </a:lnTo>
                  <a:lnTo>
                    <a:pt x="2371358" y="318876"/>
                  </a:lnTo>
                  <a:lnTo>
                    <a:pt x="2408456" y="348114"/>
                  </a:lnTo>
                  <a:lnTo>
                    <a:pt x="2433859" y="379291"/>
                  </a:lnTo>
                  <a:lnTo>
                    <a:pt x="2447765" y="411646"/>
                  </a:lnTo>
                  <a:lnTo>
                    <a:pt x="2450369" y="444419"/>
                  </a:lnTo>
                  <a:lnTo>
                    <a:pt x="2441868" y="476851"/>
                  </a:lnTo>
                  <a:lnTo>
                    <a:pt x="2392338" y="537650"/>
                  </a:lnTo>
                  <a:lnTo>
                    <a:pt x="2351701" y="564497"/>
                  </a:lnTo>
                  <a:lnTo>
                    <a:pt x="2300746" y="587963"/>
                  </a:lnTo>
                  <a:lnTo>
                    <a:pt x="2259810" y="601685"/>
                  </a:lnTo>
                  <a:lnTo>
                    <a:pt x="2215862" y="612635"/>
                  </a:lnTo>
                  <a:lnTo>
                    <a:pt x="2169461" y="620691"/>
                  </a:lnTo>
                  <a:lnTo>
                    <a:pt x="2121168" y="625733"/>
                  </a:lnTo>
                  <a:lnTo>
                    <a:pt x="2115430" y="655146"/>
                  </a:lnTo>
                  <a:lnTo>
                    <a:pt x="2075123" y="708200"/>
                  </a:lnTo>
                  <a:lnTo>
                    <a:pt x="2042423" y="730924"/>
                  </a:lnTo>
                  <a:lnTo>
                    <a:pt x="2002606" y="750501"/>
                  </a:lnTo>
                  <a:lnTo>
                    <a:pt x="1956604" y="766473"/>
                  </a:lnTo>
                  <a:lnTo>
                    <a:pt x="1905353" y="778380"/>
                  </a:lnTo>
                  <a:lnTo>
                    <a:pt x="1849787" y="785764"/>
                  </a:lnTo>
                  <a:lnTo>
                    <a:pt x="1790841" y="788166"/>
                  </a:lnTo>
                  <a:lnTo>
                    <a:pt x="1745843" y="786433"/>
                  </a:lnTo>
                  <a:lnTo>
                    <a:pt x="1701941" y="781656"/>
                  </a:lnTo>
                  <a:lnTo>
                    <a:pt x="1659753" y="773923"/>
                  </a:lnTo>
                  <a:lnTo>
                    <a:pt x="1619899" y="763325"/>
                  </a:lnTo>
                  <a:lnTo>
                    <a:pt x="1599551" y="789849"/>
                  </a:lnTo>
                  <a:lnTo>
                    <a:pt x="1539152" y="835548"/>
                  </a:lnTo>
                  <a:lnTo>
                    <a:pt x="1500573" y="854327"/>
                  </a:lnTo>
                  <a:lnTo>
                    <a:pt x="1457391" y="870128"/>
                  </a:lnTo>
                  <a:lnTo>
                    <a:pt x="1410342" y="882753"/>
                  </a:lnTo>
                  <a:lnTo>
                    <a:pt x="1360164" y="892005"/>
                  </a:lnTo>
                  <a:lnTo>
                    <a:pt x="1307592" y="897685"/>
                  </a:lnTo>
                  <a:lnTo>
                    <a:pt x="1253364" y="899595"/>
                  </a:lnTo>
                  <a:lnTo>
                    <a:pt x="1198217" y="897538"/>
                  </a:lnTo>
                  <a:lnTo>
                    <a:pt x="1142887" y="891315"/>
                  </a:lnTo>
                  <a:lnTo>
                    <a:pt x="1081714" y="879051"/>
                  </a:lnTo>
                  <a:lnTo>
                    <a:pt x="1026031" y="861843"/>
                  </a:lnTo>
                  <a:lnTo>
                    <a:pt x="976991" y="840129"/>
                  </a:lnTo>
                  <a:lnTo>
                    <a:pt x="935750" y="814341"/>
                  </a:lnTo>
                  <a:lnTo>
                    <a:pt x="886976" y="827056"/>
                  </a:lnTo>
                  <a:lnTo>
                    <a:pt x="836574" y="836432"/>
                  </a:lnTo>
                  <a:lnTo>
                    <a:pt x="785106" y="842539"/>
                  </a:lnTo>
                  <a:lnTo>
                    <a:pt x="733134" y="845448"/>
                  </a:lnTo>
                  <a:lnTo>
                    <a:pt x="681221" y="845230"/>
                  </a:lnTo>
                  <a:lnTo>
                    <a:pt x="629929" y="841954"/>
                  </a:lnTo>
                  <a:lnTo>
                    <a:pt x="579822" y="835691"/>
                  </a:lnTo>
                  <a:lnTo>
                    <a:pt x="531461" y="826511"/>
                  </a:lnTo>
                  <a:lnTo>
                    <a:pt x="485410" y="814485"/>
                  </a:lnTo>
                  <a:lnTo>
                    <a:pt x="442230" y="799682"/>
                  </a:lnTo>
                  <a:lnTo>
                    <a:pt x="402485" y="782174"/>
                  </a:lnTo>
                  <a:lnTo>
                    <a:pt x="366736" y="762031"/>
                  </a:lnTo>
                  <a:lnTo>
                    <a:pt x="335548" y="739322"/>
                  </a:lnTo>
                  <a:lnTo>
                    <a:pt x="334024" y="738001"/>
                  </a:lnTo>
                  <a:lnTo>
                    <a:pt x="332500" y="736693"/>
                  </a:lnTo>
                  <a:lnTo>
                    <a:pt x="330976" y="735359"/>
                  </a:lnTo>
                  <a:lnTo>
                    <a:pt x="273953" y="735423"/>
                  </a:lnTo>
                  <a:lnTo>
                    <a:pt x="220133" y="729243"/>
                  </a:lnTo>
                  <a:lnTo>
                    <a:pt x="171166" y="717468"/>
                  </a:lnTo>
                  <a:lnTo>
                    <a:pt x="128698" y="700746"/>
                  </a:lnTo>
                  <a:lnTo>
                    <a:pt x="94380" y="679726"/>
                  </a:lnTo>
                  <a:lnTo>
                    <a:pt x="56783" y="627384"/>
                  </a:lnTo>
                  <a:lnTo>
                    <a:pt x="56370" y="600516"/>
                  </a:lnTo>
                  <a:lnTo>
                    <a:pt x="67482" y="574539"/>
                  </a:lnTo>
                  <a:lnTo>
                    <a:pt x="89501" y="550353"/>
                  </a:lnTo>
                  <a:lnTo>
                    <a:pt x="121807" y="528857"/>
                  </a:lnTo>
                  <a:lnTo>
                    <a:pt x="69770" y="508417"/>
                  </a:lnTo>
                  <a:lnTo>
                    <a:pt x="31566" y="482714"/>
                  </a:lnTo>
                  <a:lnTo>
                    <a:pt x="8030" y="453362"/>
                  </a:lnTo>
                  <a:lnTo>
                    <a:pt x="0" y="421974"/>
                  </a:lnTo>
                  <a:lnTo>
                    <a:pt x="8309" y="390163"/>
                  </a:lnTo>
                  <a:lnTo>
                    <a:pt x="33796" y="359541"/>
                  </a:lnTo>
                  <a:lnTo>
                    <a:pt x="68778" y="336301"/>
                  </a:lnTo>
                  <a:lnTo>
                    <a:pt x="112964" y="318029"/>
                  </a:lnTo>
                  <a:lnTo>
                    <a:pt x="164366" y="305375"/>
                  </a:lnTo>
                  <a:lnTo>
                    <a:pt x="220994" y="298987"/>
                  </a:lnTo>
                  <a:lnTo>
                    <a:pt x="223026" y="296193"/>
                  </a:lnTo>
                  <a:close/>
                </a:path>
                <a:path w="2450465" h="899795">
                  <a:moveTo>
                    <a:pt x="267984" y="541938"/>
                  </a:moveTo>
                  <a:lnTo>
                    <a:pt x="230487" y="541972"/>
                  </a:lnTo>
                  <a:lnTo>
                    <a:pt x="193657" y="539170"/>
                  </a:lnTo>
                  <a:lnTo>
                    <a:pt x="158113" y="533605"/>
                  </a:lnTo>
                  <a:lnTo>
                    <a:pt x="124474" y="525352"/>
                  </a:lnTo>
                </a:path>
                <a:path w="2450465" h="899795">
                  <a:moveTo>
                    <a:pt x="394603" y="723472"/>
                  </a:moveTo>
                  <a:lnTo>
                    <a:pt x="379297" y="726229"/>
                  </a:lnTo>
                  <a:lnTo>
                    <a:pt x="363694" y="728476"/>
                  </a:lnTo>
                  <a:lnTo>
                    <a:pt x="347829" y="730209"/>
                  </a:lnTo>
                  <a:lnTo>
                    <a:pt x="331738" y="731422"/>
                  </a:lnTo>
                </a:path>
                <a:path w="2450465" h="899795">
                  <a:moveTo>
                    <a:pt x="935623" y="810709"/>
                  </a:moveTo>
                  <a:lnTo>
                    <a:pt x="924744" y="802042"/>
                  </a:lnTo>
                  <a:lnTo>
                    <a:pt x="914795" y="793103"/>
                  </a:lnTo>
                  <a:lnTo>
                    <a:pt x="905797" y="783912"/>
                  </a:lnTo>
                  <a:lnTo>
                    <a:pt x="897777" y="774488"/>
                  </a:lnTo>
                </a:path>
                <a:path w="2450465" h="899795">
                  <a:moveTo>
                    <a:pt x="1635266" y="720399"/>
                  </a:moveTo>
                  <a:lnTo>
                    <a:pt x="1633101" y="730473"/>
                  </a:lnTo>
                  <a:lnTo>
                    <a:pt x="1629852" y="740468"/>
                  </a:lnTo>
                  <a:lnTo>
                    <a:pt x="1625532" y="750363"/>
                  </a:lnTo>
                  <a:lnTo>
                    <a:pt x="1620153" y="760137"/>
                  </a:lnTo>
                </a:path>
                <a:path w="2450465" h="899795">
                  <a:moveTo>
                    <a:pt x="1935621" y="474857"/>
                  </a:moveTo>
                  <a:lnTo>
                    <a:pt x="1998530" y="494857"/>
                  </a:lnTo>
                  <a:lnTo>
                    <a:pt x="2049882" y="520901"/>
                  </a:lnTo>
                  <a:lnTo>
                    <a:pt x="2088207" y="551796"/>
                  </a:lnTo>
                  <a:lnTo>
                    <a:pt x="2112035" y="586350"/>
                  </a:lnTo>
                  <a:lnTo>
                    <a:pt x="2119898" y="623371"/>
                  </a:lnTo>
                </a:path>
                <a:path w="2450465" h="899795">
                  <a:moveTo>
                    <a:pt x="2370215" y="316666"/>
                  </a:moveTo>
                  <a:lnTo>
                    <a:pt x="2354627" y="332304"/>
                  </a:lnTo>
                  <a:lnTo>
                    <a:pt x="2335623" y="346893"/>
                  </a:lnTo>
                  <a:lnTo>
                    <a:pt x="2313404" y="360294"/>
                  </a:lnTo>
                  <a:lnTo>
                    <a:pt x="2288173" y="372368"/>
                  </a:lnTo>
                </a:path>
                <a:path w="2450465" h="899795">
                  <a:moveTo>
                    <a:pt x="2173365" y="110037"/>
                  </a:moveTo>
                  <a:lnTo>
                    <a:pt x="2175361" y="116565"/>
                  </a:lnTo>
                  <a:lnTo>
                    <a:pt x="2176762" y="123131"/>
                  </a:lnTo>
                  <a:lnTo>
                    <a:pt x="2177544" y="129725"/>
                  </a:lnTo>
                  <a:lnTo>
                    <a:pt x="2177683" y="136339"/>
                  </a:lnTo>
                </a:path>
                <a:path w="2450465" h="899795">
                  <a:moveTo>
                    <a:pt x="1649490" y="79354"/>
                  </a:moveTo>
                  <a:lnTo>
                    <a:pt x="1658147" y="70412"/>
                  </a:lnTo>
                  <a:lnTo>
                    <a:pt x="1668079" y="61821"/>
                  </a:lnTo>
                  <a:lnTo>
                    <a:pt x="1679225" y="53611"/>
                  </a:lnTo>
                  <a:lnTo>
                    <a:pt x="1691527" y="45813"/>
                  </a:lnTo>
                </a:path>
                <a:path w="2450465" h="899795">
                  <a:moveTo>
                    <a:pt x="1256425" y="95330"/>
                  </a:moveTo>
                  <a:lnTo>
                    <a:pt x="1260209" y="87876"/>
                  </a:lnTo>
                  <a:lnTo>
                    <a:pt x="1264886" y="80557"/>
                  </a:lnTo>
                  <a:lnTo>
                    <a:pt x="1270444" y="73395"/>
                  </a:lnTo>
                  <a:lnTo>
                    <a:pt x="1276872" y="66412"/>
                  </a:lnTo>
                </a:path>
                <a:path w="2450465" h="899795">
                  <a:moveTo>
                    <a:pt x="795288" y="105160"/>
                  </a:moveTo>
                  <a:lnTo>
                    <a:pt x="814921" y="111331"/>
                  </a:lnTo>
                  <a:lnTo>
                    <a:pt x="833769" y="118079"/>
                  </a:lnTo>
                  <a:lnTo>
                    <a:pt x="851759" y="125384"/>
                  </a:lnTo>
                  <a:lnTo>
                    <a:pt x="868821" y="133227"/>
                  </a:lnTo>
                </a:path>
                <a:path w="2450465" h="899795">
                  <a:moveTo>
                    <a:pt x="235853" y="325721"/>
                  </a:moveTo>
                  <a:lnTo>
                    <a:pt x="231759" y="318441"/>
                  </a:lnTo>
                  <a:lnTo>
                    <a:pt x="228248" y="311086"/>
                  </a:lnTo>
                  <a:lnTo>
                    <a:pt x="225333" y="303666"/>
                  </a:lnTo>
                  <a:lnTo>
                    <a:pt x="223026" y="296193"/>
                  </a:lnTo>
                </a:path>
              </a:pathLst>
            </a:custGeom>
            <a:ln w="9144">
              <a:solidFill>
                <a:srgbClr val="464A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3797046" y="8090713"/>
            <a:ext cx="1398270" cy="65278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indent="2540" algn="ctr">
              <a:lnSpc>
                <a:spcPct val="97200"/>
              </a:lnSpc>
              <a:spcBef>
                <a:spcPts val="140"/>
              </a:spcBef>
            </a:pPr>
            <a:r>
              <a:rPr sz="1400" b="1" i="1" spc="-10" dirty="0">
                <a:latin typeface="Calibri"/>
                <a:cs typeface="Calibri"/>
              </a:rPr>
              <a:t>Övmek,</a:t>
            </a:r>
            <a:r>
              <a:rPr sz="1400" b="1" i="1" spc="5" dirty="0">
                <a:latin typeface="Calibri"/>
                <a:cs typeface="Calibri"/>
              </a:rPr>
              <a:t> </a:t>
            </a:r>
            <a:r>
              <a:rPr sz="1400" b="1" i="1" spc="-20" dirty="0">
                <a:latin typeface="Calibri"/>
                <a:cs typeface="Calibri"/>
              </a:rPr>
              <a:t>Aynı </a:t>
            </a:r>
            <a:r>
              <a:rPr sz="1400" b="1" i="1" spc="-15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Dü</a:t>
            </a:r>
            <a:r>
              <a:rPr sz="1400" b="1" i="1" spc="-10" dirty="0">
                <a:latin typeface="Calibri"/>
                <a:cs typeface="Calibri"/>
              </a:rPr>
              <a:t>ş</a:t>
            </a:r>
            <a:r>
              <a:rPr sz="1400" b="1" i="1" spc="5" dirty="0">
                <a:latin typeface="Calibri"/>
                <a:cs typeface="Calibri"/>
              </a:rPr>
              <a:t>ü</a:t>
            </a:r>
            <a:r>
              <a:rPr sz="1400" b="1" i="1" dirty="0">
                <a:latin typeface="Calibri"/>
                <a:cs typeface="Calibri"/>
              </a:rPr>
              <a:t>n</a:t>
            </a:r>
            <a:r>
              <a:rPr sz="1400" b="1" i="1" spc="-5" dirty="0">
                <a:latin typeface="Calibri"/>
                <a:cs typeface="Calibri"/>
              </a:rPr>
              <a:t>c</a:t>
            </a:r>
            <a:r>
              <a:rPr sz="1400" b="1" i="1" spc="-15" dirty="0">
                <a:latin typeface="Calibri"/>
                <a:cs typeface="Calibri"/>
              </a:rPr>
              <a:t>e</a:t>
            </a:r>
            <a:r>
              <a:rPr sz="1400" b="1" i="1" dirty="0">
                <a:latin typeface="Calibri"/>
                <a:cs typeface="Calibri"/>
              </a:rPr>
              <a:t>d</a:t>
            </a:r>
            <a:r>
              <a:rPr sz="1400" b="1" i="1" spc="-5" dirty="0">
                <a:latin typeface="Calibri"/>
                <a:cs typeface="Calibri"/>
              </a:rPr>
              <a:t>e</a:t>
            </a:r>
            <a:r>
              <a:rPr sz="1400" b="1" i="1" spc="-15" dirty="0">
                <a:latin typeface="Calibri"/>
                <a:cs typeface="Calibri"/>
              </a:rPr>
              <a:t> </a:t>
            </a:r>
            <a:r>
              <a:rPr sz="1400" b="1" i="1" spc="-10" dirty="0">
                <a:latin typeface="Calibri"/>
                <a:cs typeface="Calibri"/>
              </a:rPr>
              <a:t>Olm</a:t>
            </a:r>
            <a:r>
              <a:rPr sz="1400" b="1" i="1" dirty="0">
                <a:latin typeface="Calibri"/>
                <a:cs typeface="Calibri"/>
              </a:rPr>
              <a:t>a</a:t>
            </a:r>
            <a:r>
              <a:rPr sz="1400" b="1" i="1" spc="-5" dirty="0">
                <a:latin typeface="Calibri"/>
                <a:cs typeface="Calibri"/>
              </a:rPr>
              <a:t>k,  </a:t>
            </a:r>
            <a:r>
              <a:rPr sz="1400" b="1" i="1" spc="-25" dirty="0">
                <a:latin typeface="Calibri"/>
                <a:cs typeface="Calibri"/>
              </a:rPr>
              <a:t>Teşhis</a:t>
            </a:r>
            <a:r>
              <a:rPr sz="1400" b="1" i="1" spc="-15" dirty="0">
                <a:latin typeface="Calibri"/>
                <a:cs typeface="Calibri"/>
              </a:rPr>
              <a:t> </a:t>
            </a:r>
            <a:r>
              <a:rPr sz="1400" b="1" i="1" spc="-10" dirty="0">
                <a:latin typeface="Calibri"/>
                <a:cs typeface="Calibri"/>
              </a:rPr>
              <a:t>Koymak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270" y="1142440"/>
            <a:ext cx="5554980" cy="2770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3845" algn="ctr">
              <a:lnSpc>
                <a:spcPct val="100000"/>
              </a:lnSpc>
              <a:spcBef>
                <a:spcPts val="100"/>
              </a:spcBef>
            </a:pPr>
            <a:r>
              <a:rPr sz="1800" b="1" spc="90" dirty="0">
                <a:solidFill>
                  <a:srgbClr val="FF0000"/>
                </a:solidFill>
                <a:latin typeface="Trebuchet MS"/>
                <a:cs typeface="Trebuchet MS"/>
              </a:rPr>
              <a:t>ANNE</a:t>
            </a:r>
            <a:r>
              <a:rPr sz="1800" b="1" spc="-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40" dirty="0">
                <a:solidFill>
                  <a:srgbClr val="FF0000"/>
                </a:solidFill>
                <a:latin typeface="Trebuchet MS"/>
                <a:cs typeface="Trebuchet MS"/>
              </a:rPr>
              <a:t>BABA</a:t>
            </a:r>
            <a:r>
              <a:rPr sz="1800" b="1" spc="-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55" dirty="0">
                <a:solidFill>
                  <a:srgbClr val="FF0000"/>
                </a:solidFill>
                <a:latin typeface="Trebuchet MS"/>
                <a:cs typeface="Trebuchet MS"/>
              </a:rPr>
              <a:t>TUTUMLARI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65"/>
              </a:spcBef>
              <a:tabLst>
                <a:tab pos="1918970" algn="l"/>
              </a:tabLst>
            </a:pPr>
            <a:r>
              <a:rPr sz="1800" b="1" spc="105" dirty="0">
                <a:solidFill>
                  <a:srgbClr val="FF0000"/>
                </a:solidFill>
                <a:latin typeface="Trebuchet MS"/>
                <a:cs typeface="Trebuchet MS"/>
              </a:rPr>
              <a:t>7-DEMOKRATİK	</a:t>
            </a:r>
            <a:r>
              <a:rPr sz="1800" b="1" spc="90" dirty="0">
                <a:solidFill>
                  <a:srgbClr val="FF0000"/>
                </a:solidFill>
                <a:latin typeface="Trebuchet MS"/>
                <a:cs typeface="Trebuchet MS"/>
              </a:rPr>
              <a:t>ANNE-BABA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2160"/>
              </a:spcBef>
              <a:tabLst>
                <a:tab pos="847090" algn="l"/>
                <a:tab pos="1625600" algn="l"/>
                <a:tab pos="1743075" algn="l"/>
                <a:tab pos="1967230" algn="l"/>
                <a:tab pos="2501265" algn="l"/>
                <a:tab pos="2541270" algn="l"/>
                <a:tab pos="3347720" algn="l"/>
                <a:tab pos="3681729" algn="l"/>
                <a:tab pos="4789805" algn="l"/>
                <a:tab pos="5155565" algn="l"/>
              </a:tabLst>
            </a:pPr>
            <a:r>
              <a:rPr sz="1800" dirty="0">
                <a:latin typeface="Lucida Sans Unicode"/>
                <a:cs typeface="Lucida Sans Unicode"/>
              </a:rPr>
              <a:t>Ço</a:t>
            </a:r>
            <a:r>
              <a:rPr sz="1800" spc="-10" dirty="0">
                <a:latin typeface="Lucida Sans Unicode"/>
                <a:cs typeface="Lucida Sans Unicode"/>
              </a:rPr>
              <a:t>c</a:t>
            </a:r>
            <a:r>
              <a:rPr sz="1800" spc="5" dirty="0">
                <a:latin typeface="Lucida Sans Unicode"/>
                <a:cs typeface="Lucida Sans Unicode"/>
              </a:rPr>
              <a:t>u</a:t>
            </a:r>
            <a:r>
              <a:rPr sz="1800" dirty="0">
                <a:latin typeface="Lucida Sans Unicode"/>
                <a:cs typeface="Lucida Sans Unicode"/>
              </a:rPr>
              <a:t>k	</a:t>
            </a:r>
            <a:r>
              <a:rPr sz="1800" spc="-5" dirty="0">
                <a:latin typeface="Lucida Sans Unicode"/>
                <a:cs typeface="Lucida Sans Unicode"/>
              </a:rPr>
              <a:t>be</a:t>
            </a:r>
            <a:r>
              <a:rPr sz="1800" spc="5" dirty="0">
                <a:latin typeface="Lucida Sans Unicode"/>
                <a:cs typeface="Lucida Sans Unicode"/>
              </a:rPr>
              <a:t>lirl</a:t>
            </a:r>
            <a:r>
              <a:rPr sz="1800" dirty="0">
                <a:latin typeface="Lucida Sans Unicode"/>
                <a:cs typeface="Lucida Sans Unicode"/>
              </a:rPr>
              <a:t>i	</a:t>
            </a:r>
            <a:r>
              <a:rPr sz="1800" spc="-5" dirty="0">
                <a:latin typeface="Lucida Sans Unicode"/>
                <a:cs typeface="Lucida Sans Unicode"/>
              </a:rPr>
              <a:t>s</a:t>
            </a:r>
            <a:r>
              <a:rPr sz="1800" spc="5" dirty="0">
                <a:latin typeface="Lucida Sans Unicode"/>
                <a:cs typeface="Lucida Sans Unicode"/>
              </a:rPr>
              <a:t>ınırl</a:t>
            </a:r>
            <a:r>
              <a:rPr sz="1800" spc="-10" dirty="0">
                <a:latin typeface="Lucida Sans Unicode"/>
                <a:cs typeface="Lucida Sans Unicode"/>
              </a:rPr>
              <a:t>a</a:t>
            </a:r>
            <a:r>
              <a:rPr sz="1800" dirty="0">
                <a:latin typeface="Lucida Sans Unicode"/>
                <a:cs typeface="Lucida Sans Unicode"/>
              </a:rPr>
              <a:t>r		</a:t>
            </a:r>
            <a:r>
              <a:rPr sz="1800" spc="5" dirty="0">
                <a:latin typeface="Lucida Sans Unicode"/>
                <a:cs typeface="Lucida Sans Unicode"/>
              </a:rPr>
              <a:t>i</a:t>
            </a:r>
            <a:r>
              <a:rPr sz="1800" spc="-10" dirty="0">
                <a:latin typeface="Lucida Sans Unicode"/>
                <a:cs typeface="Lucida Sans Unicode"/>
              </a:rPr>
              <a:t>ç</a:t>
            </a:r>
            <a:r>
              <a:rPr sz="1800" spc="5" dirty="0">
                <a:latin typeface="Lucida Sans Unicode"/>
                <a:cs typeface="Lucida Sans Unicode"/>
              </a:rPr>
              <a:t>in</a:t>
            </a:r>
            <a:r>
              <a:rPr sz="1800" spc="-5" dirty="0">
                <a:latin typeface="Lucida Sans Unicode"/>
                <a:cs typeface="Lucida Sans Unicode"/>
              </a:rPr>
              <a:t>d</a:t>
            </a:r>
            <a:r>
              <a:rPr sz="1800" dirty="0">
                <a:latin typeface="Lucida Sans Unicode"/>
                <a:cs typeface="Lucida Sans Unicode"/>
              </a:rPr>
              <a:t>e	</a:t>
            </a:r>
            <a:r>
              <a:rPr sz="1800" spc="-5" dirty="0">
                <a:latin typeface="Lucida Sans Unicode"/>
                <a:cs typeface="Lucida Sans Unicode"/>
              </a:rPr>
              <a:t>özg</a:t>
            </a:r>
            <a:r>
              <a:rPr sz="1800" spc="10" dirty="0">
                <a:latin typeface="Lucida Sans Unicode"/>
                <a:cs typeface="Lucida Sans Unicode"/>
              </a:rPr>
              <a:t>ü</a:t>
            </a:r>
            <a:r>
              <a:rPr sz="1800" spc="5" dirty="0">
                <a:latin typeface="Lucida Sans Unicode"/>
                <a:cs typeface="Lucida Sans Unicode"/>
              </a:rPr>
              <a:t>r</a:t>
            </a:r>
            <a:r>
              <a:rPr sz="1800" spc="-5" dirty="0">
                <a:latin typeface="Lucida Sans Unicode"/>
                <a:cs typeface="Lucida Sans Unicode"/>
              </a:rPr>
              <a:t>d</a:t>
            </a:r>
            <a:r>
              <a:rPr sz="1800" dirty="0">
                <a:latin typeface="Lucida Sans Unicode"/>
                <a:cs typeface="Lucida Sans Unicode"/>
              </a:rPr>
              <a:t>ü</a:t>
            </a:r>
            <a:r>
              <a:rPr sz="1800" spc="5" dirty="0">
                <a:latin typeface="Lucida Sans Unicode"/>
                <a:cs typeface="Lucida Sans Unicode"/>
              </a:rPr>
              <a:t>r</a:t>
            </a:r>
            <a:r>
              <a:rPr sz="1800" dirty="0">
                <a:latin typeface="Lucida Sans Unicode"/>
                <a:cs typeface="Lucida Sans Unicode"/>
              </a:rPr>
              <a:t>.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5" dirty="0">
                <a:latin typeface="Lucida Sans Unicode"/>
                <a:cs typeface="Lucida Sans Unicode"/>
              </a:rPr>
              <a:t>E</a:t>
            </a:r>
            <a:r>
              <a:rPr sz="1800" dirty="0">
                <a:latin typeface="Lucida Sans Unicode"/>
                <a:cs typeface="Lucida Sans Unicode"/>
              </a:rPr>
              <a:t>ğ</a:t>
            </a:r>
            <a:r>
              <a:rPr sz="1800" spc="5" dirty="0">
                <a:latin typeface="Lucida Sans Unicode"/>
                <a:cs typeface="Lucida Sans Unicode"/>
              </a:rPr>
              <a:t>e</a:t>
            </a:r>
            <a:r>
              <a:rPr sz="1800" dirty="0">
                <a:latin typeface="Lucida Sans Unicode"/>
                <a:cs typeface="Lucida Sans Unicode"/>
              </a:rPr>
              <a:t>r	</a:t>
            </a:r>
            <a:r>
              <a:rPr sz="1800" spc="-10" dirty="0">
                <a:latin typeface="Lucida Sans Unicode"/>
                <a:cs typeface="Lucida Sans Unicode"/>
              </a:rPr>
              <a:t>a</a:t>
            </a:r>
            <a:r>
              <a:rPr sz="1800" spc="5" dirty="0">
                <a:latin typeface="Lucida Sans Unicode"/>
                <a:cs typeface="Lucida Sans Unicode"/>
              </a:rPr>
              <a:t>il</a:t>
            </a:r>
            <a:r>
              <a:rPr sz="1800" dirty="0">
                <a:latin typeface="Lucida Sans Unicode"/>
                <a:cs typeface="Lucida Sans Unicode"/>
              </a:rPr>
              <a:t>e  </a:t>
            </a:r>
            <a:r>
              <a:rPr sz="1800" spc="-5" dirty="0">
                <a:latin typeface="Lucida Sans Unicode"/>
                <a:cs typeface="Lucida Sans Unicode"/>
              </a:rPr>
              <a:t>ortamı</a:t>
            </a:r>
            <a:r>
              <a:rPr sz="1800" spc="2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çocuğa		</a:t>
            </a:r>
            <a:r>
              <a:rPr sz="1800" dirty="0">
                <a:latin typeface="Lucida Sans Unicode"/>
                <a:cs typeface="Lucida Sans Unicode"/>
              </a:rPr>
              <a:t>kendi	benliğini,	kimliğini	</a:t>
            </a:r>
            <a:r>
              <a:rPr sz="1800" spc="-5" dirty="0">
                <a:latin typeface="Lucida Sans Unicode"/>
                <a:cs typeface="Lucida Sans Unicode"/>
              </a:rPr>
              <a:t>duygu </a:t>
            </a:r>
            <a:r>
              <a:rPr sz="1800" spc="-5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ve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düşüncelerini	</a:t>
            </a:r>
            <a:r>
              <a:rPr sz="1800" spc="-5" dirty="0">
                <a:latin typeface="Lucida Sans Unicode"/>
                <a:cs typeface="Lucida Sans Unicode"/>
              </a:rPr>
              <a:t>anlatma </a:t>
            </a:r>
            <a:r>
              <a:rPr sz="1800" dirty="0">
                <a:latin typeface="Lucida Sans Unicode"/>
                <a:cs typeface="Lucida Sans Unicode"/>
              </a:rPr>
              <a:t>özgürlüğü veriyorsa 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çocuk </a:t>
            </a:r>
            <a:r>
              <a:rPr sz="1800" dirty="0">
                <a:latin typeface="Lucida Sans Unicode"/>
                <a:cs typeface="Lucida Sans Unicode"/>
              </a:rPr>
              <a:t>sağlıklı </a:t>
            </a:r>
            <a:r>
              <a:rPr sz="1800" spc="-5" dirty="0">
                <a:latin typeface="Lucida Sans Unicode"/>
                <a:cs typeface="Lucida Sans Unicode"/>
              </a:rPr>
              <a:t>biçimde </a:t>
            </a:r>
            <a:r>
              <a:rPr sz="1800" dirty="0">
                <a:latin typeface="Lucida Sans Unicode"/>
                <a:cs typeface="Lucida Sans Unicode"/>
              </a:rPr>
              <a:t>olgunlaşır. </a:t>
            </a:r>
            <a:r>
              <a:rPr sz="1800" spc="-5" dirty="0">
                <a:latin typeface="Lucida Sans Unicode"/>
                <a:cs typeface="Lucida Sans Unicode"/>
              </a:rPr>
              <a:t>Bu tarz </a:t>
            </a:r>
            <a:r>
              <a:rPr sz="1800" dirty="0">
                <a:latin typeface="Lucida Sans Unicode"/>
                <a:cs typeface="Lucida Sans Unicode"/>
              </a:rPr>
              <a:t>tutum 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sergileyen aile </a:t>
            </a:r>
            <a:r>
              <a:rPr sz="1800" spc="-5" dirty="0">
                <a:latin typeface="Lucida Sans Unicode"/>
                <a:cs typeface="Lucida Sans Unicode"/>
              </a:rPr>
              <a:t>ortamında </a:t>
            </a:r>
            <a:r>
              <a:rPr sz="1800" dirty="0">
                <a:latin typeface="Lucida Sans Unicode"/>
                <a:cs typeface="Lucida Sans Unicode"/>
              </a:rPr>
              <a:t>sevgi, </a:t>
            </a:r>
            <a:r>
              <a:rPr sz="1800" spc="-5" dirty="0">
                <a:latin typeface="Lucida Sans Unicode"/>
                <a:cs typeface="Lucida Sans Unicode"/>
              </a:rPr>
              <a:t>saygı, </a:t>
            </a:r>
            <a:r>
              <a:rPr sz="1800" dirty="0">
                <a:latin typeface="Lucida Sans Unicode"/>
                <a:cs typeface="Lucida Sans Unicode"/>
              </a:rPr>
              <a:t>hoşgörü, 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sorumluluk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duyguları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hakimdir.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1291" y="4073652"/>
            <a:ext cx="5499100" cy="2307590"/>
          </a:xfrm>
          <a:prstGeom prst="rect">
            <a:avLst/>
          </a:prstGeom>
          <a:solidFill>
            <a:srgbClr val="92D050"/>
          </a:solidFill>
          <a:ln w="9144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5"/>
              </a:spcBef>
            </a:pPr>
            <a:r>
              <a:rPr sz="1800" b="1" spc="80" dirty="0">
                <a:solidFill>
                  <a:srgbClr val="FF0000"/>
                </a:solidFill>
                <a:latin typeface="Trebuchet MS"/>
                <a:cs typeface="Trebuchet MS"/>
              </a:rPr>
              <a:t>Çocuk</a:t>
            </a:r>
            <a:r>
              <a:rPr sz="1800" b="1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20" dirty="0">
                <a:solidFill>
                  <a:srgbClr val="FF0000"/>
                </a:solidFill>
                <a:latin typeface="Trebuchet MS"/>
                <a:cs typeface="Trebuchet MS"/>
              </a:rPr>
              <a:t>Üzerindeki</a:t>
            </a:r>
            <a:r>
              <a:rPr sz="1800" b="1" spc="-15" dirty="0">
                <a:solidFill>
                  <a:srgbClr val="FF0000"/>
                </a:solidFill>
                <a:latin typeface="Trebuchet MS"/>
                <a:cs typeface="Trebuchet MS"/>
              </a:rPr>
              <a:t> Etkileri</a:t>
            </a:r>
            <a:endParaRPr sz="1800">
              <a:latin typeface="Trebuchet MS"/>
              <a:cs typeface="Trebuchet MS"/>
            </a:endParaRPr>
          </a:p>
          <a:p>
            <a:pPr marL="88900" marR="1094105">
              <a:lnSpc>
                <a:spcPct val="100000"/>
              </a:lnSpc>
            </a:pPr>
            <a:r>
              <a:rPr sz="1800" b="1" spc="70" dirty="0">
                <a:latin typeface="Trebuchet MS"/>
                <a:cs typeface="Trebuchet MS"/>
              </a:rPr>
              <a:t>-Sosyalleşmiş, </a:t>
            </a:r>
            <a:r>
              <a:rPr sz="1800" b="1" spc="35" dirty="0">
                <a:latin typeface="Trebuchet MS"/>
                <a:cs typeface="Trebuchet MS"/>
              </a:rPr>
              <a:t>işbirliğine  </a:t>
            </a:r>
            <a:r>
              <a:rPr sz="1800" b="1" spc="10" dirty="0">
                <a:latin typeface="Trebuchet MS"/>
                <a:cs typeface="Trebuchet MS"/>
              </a:rPr>
              <a:t>açık, </a:t>
            </a:r>
            <a:r>
              <a:rPr sz="1800" b="1" spc="15" dirty="0">
                <a:latin typeface="Trebuchet MS"/>
                <a:cs typeface="Trebuchet MS"/>
              </a:rPr>
              <a:t> </a:t>
            </a:r>
            <a:r>
              <a:rPr sz="1800" b="1" spc="60" dirty="0">
                <a:latin typeface="Trebuchet MS"/>
                <a:cs typeface="Trebuchet MS"/>
              </a:rPr>
              <a:t>arkadaş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spc="35" dirty="0">
                <a:latin typeface="Trebuchet MS"/>
                <a:cs typeface="Trebuchet MS"/>
              </a:rPr>
              <a:t>canlısı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spc="-15" dirty="0">
                <a:latin typeface="Trebuchet MS"/>
                <a:cs typeface="Trebuchet MS"/>
              </a:rPr>
              <a:t>ve</a:t>
            </a:r>
            <a:r>
              <a:rPr sz="1800" b="1" spc="10" dirty="0">
                <a:latin typeface="Trebuchet MS"/>
                <a:cs typeface="Trebuchet MS"/>
              </a:rPr>
              <a:t> </a:t>
            </a:r>
            <a:r>
              <a:rPr sz="1800" b="1" spc="55" dirty="0">
                <a:latin typeface="Trebuchet MS"/>
                <a:cs typeface="Trebuchet MS"/>
              </a:rPr>
              <a:t>duygusal,</a:t>
            </a:r>
            <a:r>
              <a:rPr sz="1800" b="1" spc="-5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yaratıcı</a:t>
            </a:r>
            <a:r>
              <a:rPr sz="1800" b="1" spc="-25" dirty="0">
                <a:latin typeface="Trebuchet MS"/>
                <a:cs typeface="Trebuchet MS"/>
              </a:rPr>
              <a:t> </a:t>
            </a:r>
            <a:r>
              <a:rPr sz="1800" b="1" spc="-15" dirty="0">
                <a:latin typeface="Trebuchet MS"/>
                <a:cs typeface="Trebuchet MS"/>
              </a:rPr>
              <a:t>ve</a:t>
            </a:r>
            <a:endParaRPr sz="1800">
              <a:latin typeface="Trebuchet MS"/>
              <a:cs typeface="Trebuchet MS"/>
            </a:endParaRPr>
          </a:p>
          <a:p>
            <a:pPr marL="88900" marR="306705">
              <a:lnSpc>
                <a:spcPct val="100000"/>
              </a:lnSpc>
            </a:pPr>
            <a:r>
              <a:rPr sz="1800" b="1" spc="70" dirty="0">
                <a:latin typeface="Trebuchet MS"/>
                <a:cs typeface="Trebuchet MS"/>
              </a:rPr>
              <a:t>bağımsız,</a:t>
            </a:r>
            <a:r>
              <a:rPr sz="1800" b="1" spc="-30" dirty="0">
                <a:latin typeface="Trebuchet MS"/>
                <a:cs typeface="Trebuchet MS"/>
              </a:rPr>
              <a:t> </a:t>
            </a:r>
            <a:r>
              <a:rPr sz="1800" b="1" spc="25" dirty="0">
                <a:latin typeface="Trebuchet MS"/>
                <a:cs typeface="Trebuchet MS"/>
              </a:rPr>
              <a:t>arkadaşlarına,</a:t>
            </a:r>
            <a:r>
              <a:rPr sz="1800" b="1" spc="-25" dirty="0">
                <a:latin typeface="Trebuchet MS"/>
                <a:cs typeface="Trebuchet MS"/>
              </a:rPr>
              <a:t> </a:t>
            </a:r>
            <a:r>
              <a:rPr sz="1800" b="1" spc="20" dirty="0">
                <a:latin typeface="Trebuchet MS"/>
                <a:cs typeface="Trebuchet MS"/>
              </a:rPr>
              <a:t>ailesine</a:t>
            </a:r>
            <a:r>
              <a:rPr sz="1800" b="1" spc="-25" dirty="0">
                <a:latin typeface="Trebuchet MS"/>
                <a:cs typeface="Trebuchet MS"/>
              </a:rPr>
              <a:t> </a:t>
            </a:r>
            <a:r>
              <a:rPr sz="1800" b="1" spc="80" dirty="0">
                <a:latin typeface="Trebuchet MS"/>
                <a:cs typeface="Trebuchet MS"/>
              </a:rPr>
              <a:t>saygı</a:t>
            </a:r>
            <a:r>
              <a:rPr sz="1800" b="1" spc="-25" dirty="0">
                <a:latin typeface="Trebuchet MS"/>
                <a:cs typeface="Trebuchet MS"/>
              </a:rPr>
              <a:t> </a:t>
            </a:r>
            <a:r>
              <a:rPr sz="1800" b="1" spc="20" dirty="0">
                <a:latin typeface="Trebuchet MS"/>
                <a:cs typeface="Trebuchet MS"/>
              </a:rPr>
              <a:t>duyan, </a:t>
            </a:r>
            <a:r>
              <a:rPr sz="1800" b="1" spc="-530" dirty="0">
                <a:latin typeface="Trebuchet MS"/>
                <a:cs typeface="Trebuchet MS"/>
              </a:rPr>
              <a:t> </a:t>
            </a:r>
            <a:r>
              <a:rPr sz="1800" b="1" spc="30" dirty="0">
                <a:latin typeface="Trebuchet MS"/>
                <a:cs typeface="Trebuchet MS"/>
              </a:rPr>
              <a:t>kendine </a:t>
            </a:r>
            <a:r>
              <a:rPr sz="1800" b="1" spc="-15" dirty="0">
                <a:latin typeface="Trebuchet MS"/>
                <a:cs typeface="Trebuchet MS"/>
              </a:rPr>
              <a:t>ve </a:t>
            </a:r>
            <a:r>
              <a:rPr sz="1800" b="1" spc="35" dirty="0">
                <a:latin typeface="Trebuchet MS"/>
                <a:cs typeface="Trebuchet MS"/>
              </a:rPr>
              <a:t>arkadaşlarına </a:t>
            </a:r>
            <a:r>
              <a:rPr sz="1800" b="1" spc="50" dirty="0">
                <a:latin typeface="Trebuchet MS"/>
                <a:cs typeface="Trebuchet MS"/>
              </a:rPr>
              <a:t>güvenen </a:t>
            </a:r>
            <a:r>
              <a:rPr sz="1800" b="1" spc="25" dirty="0">
                <a:latin typeface="Trebuchet MS"/>
                <a:cs typeface="Trebuchet MS"/>
              </a:rPr>
              <a:t>bir yapıya </a:t>
            </a:r>
            <a:r>
              <a:rPr sz="1800" b="1" spc="30" dirty="0">
                <a:latin typeface="Trebuchet MS"/>
                <a:cs typeface="Trebuchet MS"/>
              </a:rPr>
              <a:t> </a:t>
            </a:r>
            <a:r>
              <a:rPr sz="1800" b="1" spc="70" dirty="0">
                <a:latin typeface="Trebuchet MS"/>
                <a:cs typeface="Trebuchet MS"/>
              </a:rPr>
              <a:t>sahip</a:t>
            </a:r>
            <a:r>
              <a:rPr sz="1800" b="1" spc="-50" dirty="0">
                <a:latin typeface="Trebuchet MS"/>
                <a:cs typeface="Trebuchet MS"/>
              </a:rPr>
              <a:t> </a:t>
            </a:r>
            <a:r>
              <a:rPr sz="1800" b="1" spc="15" dirty="0">
                <a:latin typeface="Trebuchet MS"/>
                <a:cs typeface="Trebuchet MS"/>
              </a:rPr>
              <a:t>olur.</a:t>
            </a:r>
            <a:endParaRPr sz="1800">
              <a:latin typeface="Trebuchet MS"/>
              <a:cs typeface="Trebuchet MS"/>
            </a:endParaRPr>
          </a:p>
          <a:p>
            <a:pPr marL="88900">
              <a:lnSpc>
                <a:spcPct val="100000"/>
              </a:lnSpc>
            </a:pPr>
            <a:r>
              <a:rPr sz="1800" b="1" spc="100" dirty="0">
                <a:latin typeface="Trebuchet MS"/>
                <a:cs typeface="Trebuchet MS"/>
              </a:rPr>
              <a:t>-Sosyal</a:t>
            </a:r>
            <a:r>
              <a:rPr sz="1800" b="1" spc="-30" dirty="0">
                <a:latin typeface="Trebuchet MS"/>
                <a:cs typeface="Trebuchet MS"/>
              </a:rPr>
              <a:t> </a:t>
            </a:r>
            <a:r>
              <a:rPr sz="1800" b="1" spc="40" dirty="0">
                <a:latin typeface="Trebuchet MS"/>
                <a:cs typeface="Trebuchet MS"/>
              </a:rPr>
              <a:t>açıdan</a:t>
            </a:r>
            <a:r>
              <a:rPr sz="1800" b="1" spc="-30" dirty="0">
                <a:latin typeface="Trebuchet MS"/>
                <a:cs typeface="Trebuchet MS"/>
              </a:rPr>
              <a:t> </a:t>
            </a:r>
            <a:r>
              <a:rPr sz="1800" b="1" spc="45" dirty="0">
                <a:latin typeface="Trebuchet MS"/>
                <a:cs typeface="Trebuchet MS"/>
              </a:rPr>
              <a:t>dengeli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spc="-15" dirty="0">
                <a:latin typeface="Trebuchet MS"/>
                <a:cs typeface="Trebuchet MS"/>
              </a:rPr>
              <a:t>ve</a:t>
            </a:r>
            <a:r>
              <a:rPr sz="1800" b="1" spc="15" dirty="0">
                <a:latin typeface="Trebuchet MS"/>
                <a:cs typeface="Trebuchet MS"/>
              </a:rPr>
              <a:t> </a:t>
            </a:r>
            <a:r>
              <a:rPr sz="1800" b="1" spc="25" dirty="0">
                <a:latin typeface="Trebuchet MS"/>
                <a:cs typeface="Trebuchet MS"/>
              </a:rPr>
              <a:t>mutludur.</a:t>
            </a:r>
            <a:endParaRPr sz="1800">
              <a:latin typeface="Trebuchet MS"/>
              <a:cs typeface="Trebuchet MS"/>
            </a:endParaRPr>
          </a:p>
          <a:p>
            <a:pPr marL="88900">
              <a:lnSpc>
                <a:spcPct val="100000"/>
              </a:lnSpc>
            </a:pPr>
            <a:r>
              <a:rPr sz="1800" b="1" spc="50" dirty="0">
                <a:latin typeface="Trebuchet MS"/>
                <a:cs typeface="Trebuchet MS"/>
              </a:rPr>
              <a:t>-Sorumluluklarının</a:t>
            </a:r>
            <a:r>
              <a:rPr sz="1800" b="1" spc="-60" dirty="0">
                <a:latin typeface="Trebuchet MS"/>
                <a:cs typeface="Trebuchet MS"/>
              </a:rPr>
              <a:t> </a:t>
            </a:r>
            <a:r>
              <a:rPr sz="1800" b="1" spc="20" dirty="0">
                <a:latin typeface="Trebuchet MS"/>
                <a:cs typeface="Trebuchet MS"/>
              </a:rPr>
              <a:t>farkındadır.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4654" y="2072500"/>
            <a:ext cx="2536825" cy="988694"/>
            <a:chOff x="314654" y="2072500"/>
            <a:chExt cx="2536825" cy="98869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4654" y="2073297"/>
              <a:ext cx="2536267" cy="9878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60" y="2139734"/>
              <a:ext cx="1540510" cy="84870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56077" y="2077072"/>
              <a:ext cx="2450465" cy="899794"/>
            </a:xfrm>
            <a:custGeom>
              <a:avLst/>
              <a:gdLst/>
              <a:ahLst/>
              <a:cxnLst/>
              <a:rect l="l" t="t" r="r" b="b"/>
              <a:pathLst>
                <a:path w="2450465" h="899794">
                  <a:moveTo>
                    <a:pt x="1497487" y="0"/>
                  </a:moveTo>
                  <a:lnTo>
                    <a:pt x="1443360" y="2802"/>
                  </a:lnTo>
                  <a:lnTo>
                    <a:pt x="1391994" y="11388"/>
                  </a:lnTo>
                  <a:lnTo>
                    <a:pt x="1345378" y="25419"/>
                  </a:lnTo>
                  <a:lnTo>
                    <a:pt x="1305500" y="44557"/>
                  </a:lnTo>
                  <a:lnTo>
                    <a:pt x="1274348" y="68465"/>
                  </a:lnTo>
                  <a:lnTo>
                    <a:pt x="1258213" y="61115"/>
                  </a:lnTo>
                  <a:lnTo>
                    <a:pt x="1204117" y="42684"/>
                  </a:lnTo>
                  <a:lnTo>
                    <a:pt x="1153882" y="32104"/>
                  </a:lnTo>
                  <a:lnTo>
                    <a:pt x="1102161" y="26324"/>
                  </a:lnTo>
                  <a:lnTo>
                    <a:pt x="1050108" y="25167"/>
                  </a:lnTo>
                  <a:lnTo>
                    <a:pt x="998880" y="28457"/>
                  </a:lnTo>
                  <a:lnTo>
                    <a:pt x="949631" y="36017"/>
                  </a:lnTo>
                  <a:lnTo>
                    <a:pt x="903517" y="47670"/>
                  </a:lnTo>
                  <a:lnTo>
                    <a:pt x="861692" y="63239"/>
                  </a:lnTo>
                  <a:lnTo>
                    <a:pt x="825312" y="82549"/>
                  </a:lnTo>
                  <a:lnTo>
                    <a:pt x="795533" y="105422"/>
                  </a:lnTo>
                  <a:lnTo>
                    <a:pt x="749832" y="93972"/>
                  </a:lnTo>
                  <a:lnTo>
                    <a:pt x="701822" y="85730"/>
                  </a:lnTo>
                  <a:lnTo>
                    <a:pt x="652165" y="80760"/>
                  </a:lnTo>
                  <a:lnTo>
                    <a:pt x="601524" y="79132"/>
                  </a:lnTo>
                  <a:lnTo>
                    <a:pt x="550562" y="80911"/>
                  </a:lnTo>
                  <a:lnTo>
                    <a:pt x="489745" y="87569"/>
                  </a:lnTo>
                  <a:lnTo>
                    <a:pt x="433365" y="98714"/>
                  </a:lnTo>
                  <a:lnTo>
                    <a:pt x="382098" y="113902"/>
                  </a:lnTo>
                  <a:lnTo>
                    <a:pt x="336617" y="132690"/>
                  </a:lnTo>
                  <a:lnTo>
                    <a:pt x="297597" y="154634"/>
                  </a:lnTo>
                  <a:lnTo>
                    <a:pt x="265713" y="179291"/>
                  </a:lnTo>
                  <a:lnTo>
                    <a:pt x="226048" y="234969"/>
                  </a:lnTo>
                  <a:lnTo>
                    <a:pt x="219616" y="265103"/>
                  </a:lnTo>
                  <a:lnTo>
                    <a:pt x="223017" y="296176"/>
                  </a:lnTo>
                  <a:lnTo>
                    <a:pt x="220959" y="298970"/>
                  </a:lnTo>
                  <a:lnTo>
                    <a:pt x="164374" y="305363"/>
                  </a:lnTo>
                  <a:lnTo>
                    <a:pt x="112981" y="318020"/>
                  </a:lnTo>
                  <a:lnTo>
                    <a:pt x="68783" y="336296"/>
                  </a:lnTo>
                  <a:lnTo>
                    <a:pt x="33787" y="359549"/>
                  </a:lnTo>
                  <a:lnTo>
                    <a:pt x="8303" y="390151"/>
                  </a:lnTo>
                  <a:lnTo>
                    <a:pt x="0" y="421953"/>
                  </a:lnTo>
                  <a:lnTo>
                    <a:pt x="8037" y="453338"/>
                  </a:lnTo>
                  <a:lnTo>
                    <a:pt x="31578" y="482692"/>
                  </a:lnTo>
                  <a:lnTo>
                    <a:pt x="69782" y="508397"/>
                  </a:lnTo>
                  <a:lnTo>
                    <a:pt x="121810" y="528840"/>
                  </a:lnTo>
                  <a:lnTo>
                    <a:pt x="89498" y="550364"/>
                  </a:lnTo>
                  <a:lnTo>
                    <a:pt x="67499" y="574544"/>
                  </a:lnTo>
                  <a:lnTo>
                    <a:pt x="56406" y="600509"/>
                  </a:lnTo>
                  <a:lnTo>
                    <a:pt x="56812" y="627392"/>
                  </a:lnTo>
                  <a:lnTo>
                    <a:pt x="94417" y="679739"/>
                  </a:lnTo>
                  <a:lnTo>
                    <a:pt x="128726" y="700764"/>
                  </a:lnTo>
                  <a:lnTo>
                    <a:pt x="171179" y="717487"/>
                  </a:lnTo>
                  <a:lnTo>
                    <a:pt x="220129" y="729258"/>
                  </a:lnTo>
                  <a:lnTo>
                    <a:pt x="273932" y="735427"/>
                  </a:lnTo>
                  <a:lnTo>
                    <a:pt x="330941" y="735342"/>
                  </a:lnTo>
                  <a:lnTo>
                    <a:pt x="332465" y="736739"/>
                  </a:lnTo>
                  <a:lnTo>
                    <a:pt x="366763" y="761994"/>
                  </a:lnTo>
                  <a:lnTo>
                    <a:pt x="402508" y="782145"/>
                  </a:lnTo>
                  <a:lnTo>
                    <a:pt x="442251" y="799661"/>
                  </a:lnTo>
                  <a:lnTo>
                    <a:pt x="485428" y="814472"/>
                  </a:lnTo>
                  <a:lnTo>
                    <a:pt x="531477" y="826506"/>
                  </a:lnTo>
                  <a:lnTo>
                    <a:pt x="579836" y="835692"/>
                  </a:lnTo>
                  <a:lnTo>
                    <a:pt x="629942" y="841961"/>
                  </a:lnTo>
                  <a:lnTo>
                    <a:pt x="681232" y="845241"/>
                  </a:lnTo>
                  <a:lnTo>
                    <a:pt x="733145" y="845462"/>
                  </a:lnTo>
                  <a:lnTo>
                    <a:pt x="785117" y="842553"/>
                  </a:lnTo>
                  <a:lnTo>
                    <a:pt x="836586" y="836442"/>
                  </a:lnTo>
                  <a:lnTo>
                    <a:pt x="886990" y="827060"/>
                  </a:lnTo>
                  <a:lnTo>
                    <a:pt x="935766" y="814336"/>
                  </a:lnTo>
                  <a:lnTo>
                    <a:pt x="977007" y="840148"/>
                  </a:lnTo>
                  <a:lnTo>
                    <a:pt x="1026047" y="861865"/>
                  </a:lnTo>
                  <a:lnTo>
                    <a:pt x="1081731" y="879058"/>
                  </a:lnTo>
                  <a:lnTo>
                    <a:pt x="1142903" y="891298"/>
                  </a:lnTo>
                  <a:lnTo>
                    <a:pt x="1198233" y="897531"/>
                  </a:lnTo>
                  <a:lnTo>
                    <a:pt x="1253380" y="899597"/>
                  </a:lnTo>
                  <a:lnTo>
                    <a:pt x="1307608" y="897694"/>
                  </a:lnTo>
                  <a:lnTo>
                    <a:pt x="1360180" y="892019"/>
                  </a:lnTo>
                  <a:lnTo>
                    <a:pt x="1410359" y="882770"/>
                  </a:lnTo>
                  <a:lnTo>
                    <a:pt x="1457408" y="870145"/>
                  </a:lnTo>
                  <a:lnTo>
                    <a:pt x="1500590" y="854340"/>
                  </a:lnTo>
                  <a:lnTo>
                    <a:pt x="1539168" y="835554"/>
                  </a:lnTo>
                  <a:lnTo>
                    <a:pt x="1572407" y="813984"/>
                  </a:lnTo>
                  <a:lnTo>
                    <a:pt x="1619915" y="763282"/>
                  </a:lnTo>
                  <a:lnTo>
                    <a:pt x="1659769" y="773886"/>
                  </a:lnTo>
                  <a:lnTo>
                    <a:pt x="1701957" y="781633"/>
                  </a:lnTo>
                  <a:lnTo>
                    <a:pt x="1745859" y="786427"/>
                  </a:lnTo>
                  <a:lnTo>
                    <a:pt x="1790857" y="788174"/>
                  </a:lnTo>
                  <a:lnTo>
                    <a:pt x="1849803" y="785781"/>
                  </a:lnTo>
                  <a:lnTo>
                    <a:pt x="1905369" y="778401"/>
                  </a:lnTo>
                  <a:lnTo>
                    <a:pt x="1956620" y="766494"/>
                  </a:lnTo>
                  <a:lnTo>
                    <a:pt x="2002622" y="750520"/>
                  </a:lnTo>
                  <a:lnTo>
                    <a:pt x="2042440" y="730939"/>
                  </a:lnTo>
                  <a:lnTo>
                    <a:pt x="2075140" y="708211"/>
                  </a:lnTo>
                  <a:lnTo>
                    <a:pt x="2115446" y="655152"/>
                  </a:lnTo>
                  <a:lnTo>
                    <a:pt x="2121184" y="625741"/>
                  </a:lnTo>
                  <a:lnTo>
                    <a:pt x="2169478" y="620685"/>
                  </a:lnTo>
                  <a:lnTo>
                    <a:pt x="2215878" y="612628"/>
                  </a:lnTo>
                  <a:lnTo>
                    <a:pt x="2259826" y="601666"/>
                  </a:lnTo>
                  <a:lnTo>
                    <a:pt x="2300762" y="587895"/>
                  </a:lnTo>
                  <a:lnTo>
                    <a:pt x="2351717" y="564446"/>
                  </a:lnTo>
                  <a:lnTo>
                    <a:pt x="2392354" y="537617"/>
                  </a:lnTo>
                  <a:lnTo>
                    <a:pt x="2422475" y="508167"/>
                  </a:lnTo>
                  <a:lnTo>
                    <a:pt x="2450385" y="444437"/>
                  </a:lnTo>
                  <a:lnTo>
                    <a:pt x="2447781" y="411675"/>
                  </a:lnTo>
                  <a:lnTo>
                    <a:pt x="2433875" y="379327"/>
                  </a:lnTo>
                  <a:lnTo>
                    <a:pt x="2408472" y="348152"/>
                  </a:lnTo>
                  <a:lnTo>
                    <a:pt x="2371374" y="318909"/>
                  </a:lnTo>
                  <a:lnTo>
                    <a:pt x="2376835" y="312432"/>
                  </a:lnTo>
                  <a:lnTo>
                    <a:pt x="2381534" y="305701"/>
                  </a:lnTo>
                  <a:lnTo>
                    <a:pt x="2385217" y="298970"/>
                  </a:lnTo>
                  <a:lnTo>
                    <a:pt x="2395708" y="264438"/>
                  </a:lnTo>
                  <a:lnTo>
                    <a:pt x="2390476" y="230710"/>
                  </a:lnTo>
                  <a:lnTo>
                    <a:pt x="2337929" y="170129"/>
                  </a:lnTo>
                  <a:lnTo>
                    <a:pt x="2293161" y="145505"/>
                  </a:lnTo>
                  <a:lnTo>
                    <a:pt x="2237760" y="126147"/>
                  </a:lnTo>
                  <a:lnTo>
                    <a:pt x="2173000" y="113169"/>
                  </a:lnTo>
                  <a:lnTo>
                    <a:pt x="2160566" y="90267"/>
                  </a:lnTo>
                  <a:lnTo>
                    <a:pt x="2113600" y="49607"/>
                  </a:lnTo>
                  <a:lnTo>
                    <a:pt x="2034238" y="17015"/>
                  </a:lnTo>
                  <a:lnTo>
                    <a:pt x="1984467" y="6453"/>
                  </a:lnTo>
                  <a:lnTo>
                    <a:pt x="1932406" y="1028"/>
                  </a:lnTo>
                  <a:lnTo>
                    <a:pt x="1879614" y="678"/>
                  </a:lnTo>
                  <a:lnTo>
                    <a:pt x="1827650" y="5341"/>
                  </a:lnTo>
                  <a:lnTo>
                    <a:pt x="1778072" y="14954"/>
                  </a:lnTo>
                  <a:lnTo>
                    <a:pt x="1732437" y="29454"/>
                  </a:lnTo>
                  <a:lnTo>
                    <a:pt x="1692305" y="48780"/>
                  </a:lnTo>
                  <a:lnTo>
                    <a:pt x="1673884" y="38007"/>
                  </a:lnTo>
                  <a:lnTo>
                    <a:pt x="1653237" y="28412"/>
                  </a:lnTo>
                  <a:lnTo>
                    <a:pt x="1630565" y="20080"/>
                  </a:lnTo>
                  <a:lnTo>
                    <a:pt x="1606072" y="13093"/>
                  </a:lnTo>
                  <a:lnTo>
                    <a:pt x="1552387" y="3317"/>
                  </a:lnTo>
                  <a:lnTo>
                    <a:pt x="1497487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6077" y="2077072"/>
              <a:ext cx="2450465" cy="899794"/>
            </a:xfrm>
            <a:custGeom>
              <a:avLst/>
              <a:gdLst/>
              <a:ahLst/>
              <a:cxnLst/>
              <a:rect l="l" t="t" r="r" b="b"/>
              <a:pathLst>
                <a:path w="2450465" h="899794">
                  <a:moveTo>
                    <a:pt x="223017" y="296176"/>
                  </a:moveTo>
                  <a:lnTo>
                    <a:pt x="226048" y="234969"/>
                  </a:lnTo>
                  <a:lnTo>
                    <a:pt x="265713" y="179291"/>
                  </a:lnTo>
                  <a:lnTo>
                    <a:pt x="297597" y="154634"/>
                  </a:lnTo>
                  <a:lnTo>
                    <a:pt x="336617" y="132690"/>
                  </a:lnTo>
                  <a:lnTo>
                    <a:pt x="382098" y="113902"/>
                  </a:lnTo>
                  <a:lnTo>
                    <a:pt x="433365" y="98714"/>
                  </a:lnTo>
                  <a:lnTo>
                    <a:pt x="489745" y="87569"/>
                  </a:lnTo>
                  <a:lnTo>
                    <a:pt x="550562" y="80911"/>
                  </a:lnTo>
                  <a:lnTo>
                    <a:pt x="601524" y="79132"/>
                  </a:lnTo>
                  <a:lnTo>
                    <a:pt x="652165" y="80760"/>
                  </a:lnTo>
                  <a:lnTo>
                    <a:pt x="701822" y="85730"/>
                  </a:lnTo>
                  <a:lnTo>
                    <a:pt x="749832" y="93972"/>
                  </a:lnTo>
                  <a:lnTo>
                    <a:pt x="795533" y="105422"/>
                  </a:lnTo>
                  <a:lnTo>
                    <a:pt x="825312" y="82549"/>
                  </a:lnTo>
                  <a:lnTo>
                    <a:pt x="861692" y="63239"/>
                  </a:lnTo>
                  <a:lnTo>
                    <a:pt x="903517" y="47670"/>
                  </a:lnTo>
                  <a:lnTo>
                    <a:pt x="949631" y="36017"/>
                  </a:lnTo>
                  <a:lnTo>
                    <a:pt x="998880" y="28457"/>
                  </a:lnTo>
                  <a:lnTo>
                    <a:pt x="1050108" y="25167"/>
                  </a:lnTo>
                  <a:lnTo>
                    <a:pt x="1102161" y="26324"/>
                  </a:lnTo>
                  <a:lnTo>
                    <a:pt x="1153882" y="32104"/>
                  </a:lnTo>
                  <a:lnTo>
                    <a:pt x="1204117" y="42684"/>
                  </a:lnTo>
                  <a:lnTo>
                    <a:pt x="1241090" y="54336"/>
                  </a:lnTo>
                  <a:lnTo>
                    <a:pt x="1274348" y="68465"/>
                  </a:lnTo>
                  <a:lnTo>
                    <a:pt x="1305500" y="44557"/>
                  </a:lnTo>
                  <a:lnTo>
                    <a:pt x="1345378" y="25419"/>
                  </a:lnTo>
                  <a:lnTo>
                    <a:pt x="1391994" y="11388"/>
                  </a:lnTo>
                  <a:lnTo>
                    <a:pt x="1443360" y="2802"/>
                  </a:lnTo>
                  <a:lnTo>
                    <a:pt x="1497487" y="0"/>
                  </a:lnTo>
                  <a:lnTo>
                    <a:pt x="1552387" y="3317"/>
                  </a:lnTo>
                  <a:lnTo>
                    <a:pt x="1606072" y="13093"/>
                  </a:lnTo>
                  <a:lnTo>
                    <a:pt x="1653237" y="28412"/>
                  </a:lnTo>
                  <a:lnTo>
                    <a:pt x="1692305" y="48780"/>
                  </a:lnTo>
                  <a:lnTo>
                    <a:pt x="1732437" y="29454"/>
                  </a:lnTo>
                  <a:lnTo>
                    <a:pt x="1778072" y="14954"/>
                  </a:lnTo>
                  <a:lnTo>
                    <a:pt x="1827650" y="5341"/>
                  </a:lnTo>
                  <a:lnTo>
                    <a:pt x="1879614" y="678"/>
                  </a:lnTo>
                  <a:lnTo>
                    <a:pt x="1932406" y="1028"/>
                  </a:lnTo>
                  <a:lnTo>
                    <a:pt x="1984467" y="6453"/>
                  </a:lnTo>
                  <a:lnTo>
                    <a:pt x="2034238" y="17015"/>
                  </a:lnTo>
                  <a:lnTo>
                    <a:pt x="2080163" y="32778"/>
                  </a:lnTo>
                  <a:lnTo>
                    <a:pt x="2140583" y="68925"/>
                  </a:lnTo>
                  <a:lnTo>
                    <a:pt x="2173000" y="113169"/>
                  </a:lnTo>
                  <a:lnTo>
                    <a:pt x="2237760" y="126147"/>
                  </a:lnTo>
                  <a:lnTo>
                    <a:pt x="2293161" y="145505"/>
                  </a:lnTo>
                  <a:lnTo>
                    <a:pt x="2337929" y="170129"/>
                  </a:lnTo>
                  <a:lnTo>
                    <a:pt x="2370791" y="198902"/>
                  </a:lnTo>
                  <a:lnTo>
                    <a:pt x="2395708" y="264438"/>
                  </a:lnTo>
                  <a:lnTo>
                    <a:pt x="2385217" y="298970"/>
                  </a:lnTo>
                  <a:lnTo>
                    <a:pt x="2381534" y="305701"/>
                  </a:lnTo>
                  <a:lnTo>
                    <a:pt x="2376835" y="312432"/>
                  </a:lnTo>
                  <a:lnTo>
                    <a:pt x="2371374" y="318909"/>
                  </a:lnTo>
                  <a:lnTo>
                    <a:pt x="2408472" y="348152"/>
                  </a:lnTo>
                  <a:lnTo>
                    <a:pt x="2433875" y="379327"/>
                  </a:lnTo>
                  <a:lnTo>
                    <a:pt x="2447781" y="411675"/>
                  </a:lnTo>
                  <a:lnTo>
                    <a:pt x="2450385" y="444437"/>
                  </a:lnTo>
                  <a:lnTo>
                    <a:pt x="2441884" y="476854"/>
                  </a:lnTo>
                  <a:lnTo>
                    <a:pt x="2392354" y="537617"/>
                  </a:lnTo>
                  <a:lnTo>
                    <a:pt x="2351717" y="564446"/>
                  </a:lnTo>
                  <a:lnTo>
                    <a:pt x="2300762" y="587895"/>
                  </a:lnTo>
                  <a:lnTo>
                    <a:pt x="2259826" y="601666"/>
                  </a:lnTo>
                  <a:lnTo>
                    <a:pt x="2215878" y="612628"/>
                  </a:lnTo>
                  <a:lnTo>
                    <a:pt x="2169478" y="620685"/>
                  </a:lnTo>
                  <a:lnTo>
                    <a:pt x="2121184" y="625741"/>
                  </a:lnTo>
                  <a:lnTo>
                    <a:pt x="2115446" y="655152"/>
                  </a:lnTo>
                  <a:lnTo>
                    <a:pt x="2075140" y="708211"/>
                  </a:lnTo>
                  <a:lnTo>
                    <a:pt x="2042440" y="730939"/>
                  </a:lnTo>
                  <a:lnTo>
                    <a:pt x="2002622" y="750520"/>
                  </a:lnTo>
                  <a:lnTo>
                    <a:pt x="1956620" y="766494"/>
                  </a:lnTo>
                  <a:lnTo>
                    <a:pt x="1905369" y="778401"/>
                  </a:lnTo>
                  <a:lnTo>
                    <a:pt x="1849803" y="785781"/>
                  </a:lnTo>
                  <a:lnTo>
                    <a:pt x="1790857" y="788174"/>
                  </a:lnTo>
                  <a:lnTo>
                    <a:pt x="1745859" y="786427"/>
                  </a:lnTo>
                  <a:lnTo>
                    <a:pt x="1701957" y="781633"/>
                  </a:lnTo>
                  <a:lnTo>
                    <a:pt x="1659769" y="773886"/>
                  </a:lnTo>
                  <a:lnTo>
                    <a:pt x="1619915" y="763282"/>
                  </a:lnTo>
                  <a:lnTo>
                    <a:pt x="1599568" y="789827"/>
                  </a:lnTo>
                  <a:lnTo>
                    <a:pt x="1539168" y="835554"/>
                  </a:lnTo>
                  <a:lnTo>
                    <a:pt x="1500590" y="854340"/>
                  </a:lnTo>
                  <a:lnTo>
                    <a:pt x="1457408" y="870145"/>
                  </a:lnTo>
                  <a:lnTo>
                    <a:pt x="1410359" y="882770"/>
                  </a:lnTo>
                  <a:lnTo>
                    <a:pt x="1360180" y="892019"/>
                  </a:lnTo>
                  <a:lnTo>
                    <a:pt x="1307608" y="897694"/>
                  </a:lnTo>
                  <a:lnTo>
                    <a:pt x="1253380" y="899597"/>
                  </a:lnTo>
                  <a:lnTo>
                    <a:pt x="1198233" y="897531"/>
                  </a:lnTo>
                  <a:lnTo>
                    <a:pt x="1142903" y="891298"/>
                  </a:lnTo>
                  <a:lnTo>
                    <a:pt x="1081731" y="879058"/>
                  </a:lnTo>
                  <a:lnTo>
                    <a:pt x="1026047" y="861865"/>
                  </a:lnTo>
                  <a:lnTo>
                    <a:pt x="977007" y="840148"/>
                  </a:lnTo>
                  <a:lnTo>
                    <a:pt x="935766" y="814336"/>
                  </a:lnTo>
                  <a:lnTo>
                    <a:pt x="886990" y="827060"/>
                  </a:lnTo>
                  <a:lnTo>
                    <a:pt x="836586" y="836442"/>
                  </a:lnTo>
                  <a:lnTo>
                    <a:pt x="785117" y="842553"/>
                  </a:lnTo>
                  <a:lnTo>
                    <a:pt x="733145" y="845462"/>
                  </a:lnTo>
                  <a:lnTo>
                    <a:pt x="681232" y="845241"/>
                  </a:lnTo>
                  <a:lnTo>
                    <a:pt x="629942" y="841961"/>
                  </a:lnTo>
                  <a:lnTo>
                    <a:pt x="579836" y="835692"/>
                  </a:lnTo>
                  <a:lnTo>
                    <a:pt x="531477" y="826506"/>
                  </a:lnTo>
                  <a:lnTo>
                    <a:pt x="485428" y="814472"/>
                  </a:lnTo>
                  <a:lnTo>
                    <a:pt x="442251" y="799661"/>
                  </a:lnTo>
                  <a:lnTo>
                    <a:pt x="402508" y="782145"/>
                  </a:lnTo>
                  <a:lnTo>
                    <a:pt x="366763" y="761994"/>
                  </a:lnTo>
                  <a:lnTo>
                    <a:pt x="335577" y="739279"/>
                  </a:lnTo>
                  <a:lnTo>
                    <a:pt x="330941" y="735342"/>
                  </a:lnTo>
                  <a:lnTo>
                    <a:pt x="273932" y="735427"/>
                  </a:lnTo>
                  <a:lnTo>
                    <a:pt x="220129" y="729258"/>
                  </a:lnTo>
                  <a:lnTo>
                    <a:pt x="171179" y="717487"/>
                  </a:lnTo>
                  <a:lnTo>
                    <a:pt x="128726" y="700764"/>
                  </a:lnTo>
                  <a:lnTo>
                    <a:pt x="94417" y="679739"/>
                  </a:lnTo>
                  <a:lnTo>
                    <a:pt x="56812" y="627392"/>
                  </a:lnTo>
                  <a:lnTo>
                    <a:pt x="56406" y="600509"/>
                  </a:lnTo>
                  <a:lnTo>
                    <a:pt x="67499" y="574544"/>
                  </a:lnTo>
                  <a:lnTo>
                    <a:pt x="89498" y="550364"/>
                  </a:lnTo>
                  <a:lnTo>
                    <a:pt x="121810" y="528840"/>
                  </a:lnTo>
                  <a:lnTo>
                    <a:pt x="69782" y="508397"/>
                  </a:lnTo>
                  <a:lnTo>
                    <a:pt x="31578" y="482692"/>
                  </a:lnTo>
                  <a:lnTo>
                    <a:pt x="8037" y="453338"/>
                  </a:lnTo>
                  <a:lnTo>
                    <a:pt x="0" y="421953"/>
                  </a:lnTo>
                  <a:lnTo>
                    <a:pt x="8303" y="390151"/>
                  </a:lnTo>
                  <a:lnTo>
                    <a:pt x="33787" y="359549"/>
                  </a:lnTo>
                  <a:lnTo>
                    <a:pt x="68783" y="336296"/>
                  </a:lnTo>
                  <a:lnTo>
                    <a:pt x="112981" y="318020"/>
                  </a:lnTo>
                  <a:lnTo>
                    <a:pt x="164374" y="305363"/>
                  </a:lnTo>
                  <a:lnTo>
                    <a:pt x="220959" y="298970"/>
                  </a:lnTo>
                  <a:lnTo>
                    <a:pt x="223017" y="296176"/>
                  </a:lnTo>
                  <a:close/>
                </a:path>
                <a:path w="2450465" h="899794">
                  <a:moveTo>
                    <a:pt x="267949" y="541921"/>
                  </a:moveTo>
                  <a:lnTo>
                    <a:pt x="230490" y="541982"/>
                  </a:lnTo>
                  <a:lnTo>
                    <a:pt x="193664" y="539174"/>
                  </a:lnTo>
                  <a:lnTo>
                    <a:pt x="158100" y="533580"/>
                  </a:lnTo>
                  <a:lnTo>
                    <a:pt x="124427" y="525284"/>
                  </a:lnTo>
                </a:path>
                <a:path w="2450465" h="899794">
                  <a:moveTo>
                    <a:pt x="394581" y="723531"/>
                  </a:moveTo>
                  <a:lnTo>
                    <a:pt x="379300" y="726243"/>
                  </a:lnTo>
                  <a:lnTo>
                    <a:pt x="363704" y="728468"/>
                  </a:lnTo>
                  <a:lnTo>
                    <a:pt x="347847" y="730192"/>
                  </a:lnTo>
                  <a:lnTo>
                    <a:pt x="331779" y="731405"/>
                  </a:lnTo>
                </a:path>
                <a:path w="2450465" h="899794">
                  <a:moveTo>
                    <a:pt x="935639" y="810653"/>
                  </a:moveTo>
                  <a:lnTo>
                    <a:pt x="924759" y="802015"/>
                  </a:lnTo>
                  <a:lnTo>
                    <a:pt x="914808" y="793079"/>
                  </a:lnTo>
                  <a:lnTo>
                    <a:pt x="905814" y="783882"/>
                  </a:lnTo>
                  <a:lnTo>
                    <a:pt x="897806" y="774458"/>
                  </a:lnTo>
                </a:path>
                <a:path w="2450465" h="899794">
                  <a:moveTo>
                    <a:pt x="1635282" y="720356"/>
                  </a:moveTo>
                  <a:lnTo>
                    <a:pt x="1633117" y="730424"/>
                  </a:lnTo>
                  <a:lnTo>
                    <a:pt x="1629869" y="740422"/>
                  </a:lnTo>
                  <a:lnTo>
                    <a:pt x="1625549" y="750324"/>
                  </a:lnTo>
                  <a:lnTo>
                    <a:pt x="1620169" y="760107"/>
                  </a:lnTo>
                </a:path>
                <a:path w="2450465" h="899794">
                  <a:moveTo>
                    <a:pt x="1935637" y="474865"/>
                  </a:moveTo>
                  <a:lnTo>
                    <a:pt x="1998547" y="494877"/>
                  </a:lnTo>
                  <a:lnTo>
                    <a:pt x="2049898" y="520906"/>
                  </a:lnTo>
                  <a:lnTo>
                    <a:pt x="2088223" y="551775"/>
                  </a:lnTo>
                  <a:lnTo>
                    <a:pt x="2112051" y="586308"/>
                  </a:lnTo>
                  <a:lnTo>
                    <a:pt x="2119914" y="623328"/>
                  </a:lnTo>
                </a:path>
                <a:path w="2450465" h="899794">
                  <a:moveTo>
                    <a:pt x="2370231" y="316623"/>
                  </a:moveTo>
                  <a:lnTo>
                    <a:pt x="2354644" y="332317"/>
                  </a:lnTo>
                  <a:lnTo>
                    <a:pt x="2335639" y="346928"/>
                  </a:lnTo>
                  <a:lnTo>
                    <a:pt x="2313420" y="360325"/>
                  </a:lnTo>
                  <a:lnTo>
                    <a:pt x="2288189" y="372376"/>
                  </a:lnTo>
                </a:path>
                <a:path w="2450465" h="899794">
                  <a:moveTo>
                    <a:pt x="2173381" y="109994"/>
                  </a:moveTo>
                  <a:lnTo>
                    <a:pt x="2175377" y="116566"/>
                  </a:lnTo>
                  <a:lnTo>
                    <a:pt x="2176778" y="123138"/>
                  </a:lnTo>
                  <a:lnTo>
                    <a:pt x="2177560" y="129710"/>
                  </a:lnTo>
                  <a:lnTo>
                    <a:pt x="2177699" y="136283"/>
                  </a:lnTo>
                </a:path>
                <a:path w="2450465" h="899794">
                  <a:moveTo>
                    <a:pt x="1649506" y="79387"/>
                  </a:moveTo>
                  <a:lnTo>
                    <a:pt x="1658164" y="70415"/>
                  </a:lnTo>
                  <a:lnTo>
                    <a:pt x="1668096" y="61813"/>
                  </a:lnTo>
                  <a:lnTo>
                    <a:pt x="1679242" y="53616"/>
                  </a:lnTo>
                  <a:lnTo>
                    <a:pt x="1691543" y="45859"/>
                  </a:lnTo>
                </a:path>
                <a:path w="2450465" h="899794">
                  <a:moveTo>
                    <a:pt x="1256441" y="95389"/>
                  </a:moveTo>
                  <a:lnTo>
                    <a:pt x="1260225" y="87918"/>
                  </a:lnTo>
                  <a:lnTo>
                    <a:pt x="1264902" y="80577"/>
                  </a:lnTo>
                  <a:lnTo>
                    <a:pt x="1270461" y="73404"/>
                  </a:lnTo>
                  <a:lnTo>
                    <a:pt x="1276888" y="66433"/>
                  </a:lnTo>
                </a:path>
                <a:path w="2450465" h="899794">
                  <a:moveTo>
                    <a:pt x="795253" y="105168"/>
                  </a:moveTo>
                  <a:lnTo>
                    <a:pt x="814913" y="111357"/>
                  </a:lnTo>
                  <a:lnTo>
                    <a:pt x="833776" y="118106"/>
                  </a:lnTo>
                  <a:lnTo>
                    <a:pt x="851785" y="125402"/>
                  </a:lnTo>
                  <a:lnTo>
                    <a:pt x="868888" y="133235"/>
                  </a:lnTo>
                </a:path>
                <a:path w="2450465" h="899794">
                  <a:moveTo>
                    <a:pt x="235882" y="325767"/>
                  </a:moveTo>
                  <a:lnTo>
                    <a:pt x="231797" y="318482"/>
                  </a:lnTo>
                  <a:lnTo>
                    <a:pt x="228289" y="311114"/>
                  </a:lnTo>
                  <a:lnTo>
                    <a:pt x="225364" y="303675"/>
                  </a:lnTo>
                  <a:lnTo>
                    <a:pt x="223029" y="296176"/>
                  </a:lnTo>
                </a:path>
              </a:pathLst>
            </a:custGeom>
            <a:ln w="9144">
              <a:solidFill>
                <a:srgbClr val="464A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47724" y="2461640"/>
            <a:ext cx="1095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latin typeface="Calibri"/>
                <a:cs typeface="Calibri"/>
              </a:rPr>
              <a:t>Alay</a:t>
            </a:r>
            <a:r>
              <a:rPr sz="1800" b="1" i="1" spc="-3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Etmek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450892" y="1769718"/>
            <a:ext cx="2794306" cy="1383843"/>
            <a:chOff x="3530294" y="1968957"/>
            <a:chExt cx="2536825" cy="112331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30294" y="1993697"/>
              <a:ext cx="2536267" cy="10735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74007" y="1968957"/>
              <a:ext cx="1705229" cy="112298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571733" y="2004178"/>
              <a:ext cx="2450465" cy="979169"/>
            </a:xfrm>
            <a:custGeom>
              <a:avLst/>
              <a:gdLst/>
              <a:ahLst/>
              <a:cxnLst/>
              <a:rect l="l" t="t" r="r" b="b"/>
              <a:pathLst>
                <a:path w="2450465" h="979169">
                  <a:moveTo>
                    <a:pt x="1497470" y="0"/>
                  </a:moveTo>
                  <a:lnTo>
                    <a:pt x="1443343" y="3052"/>
                  </a:lnTo>
                  <a:lnTo>
                    <a:pt x="1391977" y="12399"/>
                  </a:lnTo>
                  <a:lnTo>
                    <a:pt x="1345361" y="27675"/>
                  </a:lnTo>
                  <a:lnTo>
                    <a:pt x="1305483" y="48516"/>
                  </a:lnTo>
                  <a:lnTo>
                    <a:pt x="1274332" y="74557"/>
                  </a:lnTo>
                  <a:lnTo>
                    <a:pt x="1258197" y="66511"/>
                  </a:lnTo>
                  <a:lnTo>
                    <a:pt x="1204101" y="46490"/>
                  </a:lnTo>
                  <a:lnTo>
                    <a:pt x="1153865" y="34948"/>
                  </a:lnTo>
                  <a:lnTo>
                    <a:pt x="1102142" y="28639"/>
                  </a:lnTo>
                  <a:lnTo>
                    <a:pt x="1050087" y="27370"/>
                  </a:lnTo>
                  <a:lnTo>
                    <a:pt x="998857" y="30945"/>
                  </a:lnTo>
                  <a:lnTo>
                    <a:pt x="949608" y="39171"/>
                  </a:lnTo>
                  <a:lnTo>
                    <a:pt x="903496" y="51853"/>
                  </a:lnTo>
                  <a:lnTo>
                    <a:pt x="861677" y="68796"/>
                  </a:lnTo>
                  <a:lnTo>
                    <a:pt x="825307" y="89806"/>
                  </a:lnTo>
                  <a:lnTo>
                    <a:pt x="795542" y="114689"/>
                  </a:lnTo>
                  <a:lnTo>
                    <a:pt x="749825" y="102235"/>
                  </a:lnTo>
                  <a:lnTo>
                    <a:pt x="701810" y="93268"/>
                  </a:lnTo>
                  <a:lnTo>
                    <a:pt x="652155" y="87861"/>
                  </a:lnTo>
                  <a:lnTo>
                    <a:pt x="601518" y="86087"/>
                  </a:lnTo>
                  <a:lnTo>
                    <a:pt x="550559" y="88019"/>
                  </a:lnTo>
                  <a:lnTo>
                    <a:pt x="489730" y="95269"/>
                  </a:lnTo>
                  <a:lnTo>
                    <a:pt x="433346" y="107402"/>
                  </a:lnTo>
                  <a:lnTo>
                    <a:pt x="382079" y="123934"/>
                  </a:lnTo>
                  <a:lnTo>
                    <a:pt x="336603" y="144383"/>
                  </a:lnTo>
                  <a:lnTo>
                    <a:pt x="297590" y="168268"/>
                  </a:lnTo>
                  <a:lnTo>
                    <a:pt x="265714" y="195105"/>
                  </a:lnTo>
                  <a:lnTo>
                    <a:pt x="226060" y="255708"/>
                  </a:lnTo>
                  <a:lnTo>
                    <a:pt x="219629" y="288510"/>
                  </a:lnTo>
                  <a:lnTo>
                    <a:pt x="223026" y="322334"/>
                  </a:lnTo>
                  <a:lnTo>
                    <a:pt x="220994" y="325382"/>
                  </a:lnTo>
                  <a:lnTo>
                    <a:pt x="164366" y="332286"/>
                  </a:lnTo>
                  <a:lnTo>
                    <a:pt x="112964" y="346036"/>
                  </a:lnTo>
                  <a:lnTo>
                    <a:pt x="68778" y="365905"/>
                  </a:lnTo>
                  <a:lnTo>
                    <a:pt x="33796" y="391168"/>
                  </a:lnTo>
                  <a:lnTo>
                    <a:pt x="8309" y="424521"/>
                  </a:lnTo>
                  <a:lnTo>
                    <a:pt x="0" y="459151"/>
                  </a:lnTo>
                  <a:lnTo>
                    <a:pt x="8030" y="493308"/>
                  </a:lnTo>
                  <a:lnTo>
                    <a:pt x="31566" y="525243"/>
                  </a:lnTo>
                  <a:lnTo>
                    <a:pt x="69770" y="553205"/>
                  </a:lnTo>
                  <a:lnTo>
                    <a:pt x="121807" y="575445"/>
                  </a:lnTo>
                  <a:lnTo>
                    <a:pt x="89501" y="598855"/>
                  </a:lnTo>
                  <a:lnTo>
                    <a:pt x="67482" y="625182"/>
                  </a:lnTo>
                  <a:lnTo>
                    <a:pt x="56370" y="653437"/>
                  </a:lnTo>
                  <a:lnTo>
                    <a:pt x="56783" y="682633"/>
                  </a:lnTo>
                  <a:lnTo>
                    <a:pt x="94380" y="739591"/>
                  </a:lnTo>
                  <a:lnTo>
                    <a:pt x="128698" y="762460"/>
                  </a:lnTo>
                  <a:lnTo>
                    <a:pt x="171166" y="780651"/>
                  </a:lnTo>
                  <a:lnTo>
                    <a:pt x="220133" y="793458"/>
                  </a:lnTo>
                  <a:lnTo>
                    <a:pt x="273953" y="800179"/>
                  </a:lnTo>
                  <a:lnTo>
                    <a:pt x="330976" y="800108"/>
                  </a:lnTo>
                  <a:lnTo>
                    <a:pt x="335548" y="804426"/>
                  </a:lnTo>
                  <a:lnTo>
                    <a:pt x="366736" y="829140"/>
                  </a:lnTo>
                  <a:lnTo>
                    <a:pt x="402485" y="851063"/>
                  </a:lnTo>
                  <a:lnTo>
                    <a:pt x="442230" y="870118"/>
                  </a:lnTo>
                  <a:lnTo>
                    <a:pt x="485410" y="886229"/>
                  </a:lnTo>
                  <a:lnTo>
                    <a:pt x="531461" y="899319"/>
                  </a:lnTo>
                  <a:lnTo>
                    <a:pt x="579822" y="909312"/>
                  </a:lnTo>
                  <a:lnTo>
                    <a:pt x="629929" y="916130"/>
                  </a:lnTo>
                  <a:lnTo>
                    <a:pt x="681221" y="919697"/>
                  </a:lnTo>
                  <a:lnTo>
                    <a:pt x="733134" y="919937"/>
                  </a:lnTo>
                  <a:lnTo>
                    <a:pt x="785106" y="916773"/>
                  </a:lnTo>
                  <a:lnTo>
                    <a:pt x="836574" y="910127"/>
                  </a:lnTo>
                  <a:lnTo>
                    <a:pt x="886976" y="899924"/>
                  </a:lnTo>
                  <a:lnTo>
                    <a:pt x="935750" y="886087"/>
                  </a:lnTo>
                  <a:lnTo>
                    <a:pt x="976991" y="914133"/>
                  </a:lnTo>
                  <a:lnTo>
                    <a:pt x="1026031" y="937761"/>
                  </a:lnTo>
                  <a:lnTo>
                    <a:pt x="1081714" y="956507"/>
                  </a:lnTo>
                  <a:lnTo>
                    <a:pt x="1142887" y="969907"/>
                  </a:lnTo>
                  <a:lnTo>
                    <a:pt x="1198217" y="976678"/>
                  </a:lnTo>
                  <a:lnTo>
                    <a:pt x="1253364" y="978916"/>
                  </a:lnTo>
                  <a:lnTo>
                    <a:pt x="1307592" y="976837"/>
                  </a:lnTo>
                  <a:lnTo>
                    <a:pt x="1360164" y="970654"/>
                  </a:lnTo>
                  <a:lnTo>
                    <a:pt x="1410342" y="960585"/>
                  </a:lnTo>
                  <a:lnTo>
                    <a:pt x="1457391" y="946843"/>
                  </a:lnTo>
                  <a:lnTo>
                    <a:pt x="1500573" y="929645"/>
                  </a:lnTo>
                  <a:lnTo>
                    <a:pt x="1539152" y="909205"/>
                  </a:lnTo>
                  <a:lnTo>
                    <a:pt x="1572390" y="885738"/>
                  </a:lnTo>
                  <a:lnTo>
                    <a:pt x="1619899" y="830588"/>
                  </a:lnTo>
                  <a:lnTo>
                    <a:pt x="1659753" y="842120"/>
                  </a:lnTo>
                  <a:lnTo>
                    <a:pt x="1701941" y="850543"/>
                  </a:lnTo>
                  <a:lnTo>
                    <a:pt x="1745843" y="855752"/>
                  </a:lnTo>
                  <a:lnTo>
                    <a:pt x="1790841" y="857639"/>
                  </a:lnTo>
                  <a:lnTo>
                    <a:pt x="1849787" y="855018"/>
                  </a:lnTo>
                  <a:lnTo>
                    <a:pt x="1905353" y="846978"/>
                  </a:lnTo>
                  <a:lnTo>
                    <a:pt x="1956604" y="834017"/>
                  </a:lnTo>
                  <a:lnTo>
                    <a:pt x="2002606" y="816636"/>
                  </a:lnTo>
                  <a:lnTo>
                    <a:pt x="2042423" y="795331"/>
                  </a:lnTo>
                  <a:lnTo>
                    <a:pt x="2075123" y="770602"/>
                  </a:lnTo>
                  <a:lnTo>
                    <a:pt x="2115430" y="712866"/>
                  </a:lnTo>
                  <a:lnTo>
                    <a:pt x="2121168" y="680855"/>
                  </a:lnTo>
                  <a:lnTo>
                    <a:pt x="2169461" y="675375"/>
                  </a:lnTo>
                  <a:lnTo>
                    <a:pt x="2215862" y="666631"/>
                  </a:lnTo>
                  <a:lnTo>
                    <a:pt x="2259810" y="654745"/>
                  </a:lnTo>
                  <a:lnTo>
                    <a:pt x="2300746" y="639834"/>
                  </a:lnTo>
                  <a:lnTo>
                    <a:pt x="2351701" y="614271"/>
                  </a:lnTo>
                  <a:lnTo>
                    <a:pt x="2392338" y="585037"/>
                  </a:lnTo>
                  <a:lnTo>
                    <a:pt x="2422459" y="552957"/>
                  </a:lnTo>
                  <a:lnTo>
                    <a:pt x="2441868" y="518858"/>
                  </a:lnTo>
                  <a:lnTo>
                    <a:pt x="2450369" y="483565"/>
                  </a:lnTo>
                  <a:lnTo>
                    <a:pt x="2447765" y="447904"/>
                  </a:lnTo>
                  <a:lnTo>
                    <a:pt x="2433859" y="412702"/>
                  </a:lnTo>
                  <a:lnTo>
                    <a:pt x="2408456" y="378782"/>
                  </a:lnTo>
                  <a:lnTo>
                    <a:pt x="2371358" y="346972"/>
                  </a:lnTo>
                  <a:lnTo>
                    <a:pt x="2375307" y="341688"/>
                  </a:lnTo>
                  <a:lnTo>
                    <a:pt x="2378946" y="336320"/>
                  </a:lnTo>
                  <a:lnTo>
                    <a:pt x="2382252" y="330881"/>
                  </a:lnTo>
                  <a:lnTo>
                    <a:pt x="2385201" y="325382"/>
                  </a:lnTo>
                  <a:lnTo>
                    <a:pt x="2395267" y="292442"/>
                  </a:lnTo>
                  <a:lnTo>
                    <a:pt x="2393172" y="260071"/>
                  </a:lnTo>
                  <a:lnTo>
                    <a:pt x="2355911" y="200272"/>
                  </a:lnTo>
                  <a:lnTo>
                    <a:pt x="2322451" y="174460"/>
                  </a:lnTo>
                  <a:lnTo>
                    <a:pt x="2280241" y="152450"/>
                  </a:lnTo>
                  <a:lnTo>
                    <a:pt x="2230134" y="135051"/>
                  </a:lnTo>
                  <a:lnTo>
                    <a:pt x="2172984" y="123071"/>
                  </a:lnTo>
                  <a:lnTo>
                    <a:pt x="2160550" y="98203"/>
                  </a:lnTo>
                  <a:lnTo>
                    <a:pt x="2113583" y="53991"/>
                  </a:lnTo>
                  <a:lnTo>
                    <a:pt x="2080147" y="35695"/>
                  </a:lnTo>
                  <a:lnTo>
                    <a:pt x="2034222" y="18545"/>
                  </a:lnTo>
                  <a:lnTo>
                    <a:pt x="1984450" y="7051"/>
                  </a:lnTo>
                  <a:lnTo>
                    <a:pt x="1932389" y="1144"/>
                  </a:lnTo>
                  <a:lnTo>
                    <a:pt x="1879598" y="755"/>
                  </a:lnTo>
                  <a:lnTo>
                    <a:pt x="1827634" y="5812"/>
                  </a:lnTo>
                  <a:lnTo>
                    <a:pt x="1778055" y="16247"/>
                  </a:lnTo>
                  <a:lnTo>
                    <a:pt x="1732421" y="31988"/>
                  </a:lnTo>
                  <a:lnTo>
                    <a:pt x="1692289" y="52967"/>
                  </a:lnTo>
                  <a:lnTo>
                    <a:pt x="1673868" y="41343"/>
                  </a:lnTo>
                  <a:lnTo>
                    <a:pt x="1653220" y="30933"/>
                  </a:lnTo>
                  <a:lnTo>
                    <a:pt x="1630549" y="21856"/>
                  </a:lnTo>
                  <a:lnTo>
                    <a:pt x="1606056" y="14232"/>
                  </a:lnTo>
                  <a:lnTo>
                    <a:pt x="1552371" y="3605"/>
                  </a:lnTo>
                  <a:lnTo>
                    <a:pt x="149747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71733" y="2004178"/>
              <a:ext cx="2450465" cy="979169"/>
            </a:xfrm>
            <a:custGeom>
              <a:avLst/>
              <a:gdLst/>
              <a:ahLst/>
              <a:cxnLst/>
              <a:rect l="l" t="t" r="r" b="b"/>
              <a:pathLst>
                <a:path w="2450465" h="979169">
                  <a:moveTo>
                    <a:pt x="223026" y="322334"/>
                  </a:moveTo>
                  <a:lnTo>
                    <a:pt x="226060" y="255708"/>
                  </a:lnTo>
                  <a:lnTo>
                    <a:pt x="265714" y="195105"/>
                  </a:lnTo>
                  <a:lnTo>
                    <a:pt x="297590" y="168268"/>
                  </a:lnTo>
                  <a:lnTo>
                    <a:pt x="336603" y="144383"/>
                  </a:lnTo>
                  <a:lnTo>
                    <a:pt x="382079" y="123934"/>
                  </a:lnTo>
                  <a:lnTo>
                    <a:pt x="433346" y="107402"/>
                  </a:lnTo>
                  <a:lnTo>
                    <a:pt x="489730" y="95269"/>
                  </a:lnTo>
                  <a:lnTo>
                    <a:pt x="550559" y="88019"/>
                  </a:lnTo>
                  <a:lnTo>
                    <a:pt x="601518" y="86087"/>
                  </a:lnTo>
                  <a:lnTo>
                    <a:pt x="652155" y="87861"/>
                  </a:lnTo>
                  <a:lnTo>
                    <a:pt x="701810" y="93268"/>
                  </a:lnTo>
                  <a:lnTo>
                    <a:pt x="749825" y="102235"/>
                  </a:lnTo>
                  <a:lnTo>
                    <a:pt x="795542" y="114689"/>
                  </a:lnTo>
                  <a:lnTo>
                    <a:pt x="825307" y="89806"/>
                  </a:lnTo>
                  <a:lnTo>
                    <a:pt x="861677" y="68796"/>
                  </a:lnTo>
                  <a:lnTo>
                    <a:pt x="903496" y="51853"/>
                  </a:lnTo>
                  <a:lnTo>
                    <a:pt x="949608" y="39171"/>
                  </a:lnTo>
                  <a:lnTo>
                    <a:pt x="998857" y="30945"/>
                  </a:lnTo>
                  <a:lnTo>
                    <a:pt x="1050087" y="27370"/>
                  </a:lnTo>
                  <a:lnTo>
                    <a:pt x="1102142" y="28639"/>
                  </a:lnTo>
                  <a:lnTo>
                    <a:pt x="1153865" y="34948"/>
                  </a:lnTo>
                  <a:lnTo>
                    <a:pt x="1204101" y="46490"/>
                  </a:lnTo>
                  <a:lnTo>
                    <a:pt x="1241073" y="59143"/>
                  </a:lnTo>
                  <a:lnTo>
                    <a:pt x="1274332" y="74557"/>
                  </a:lnTo>
                  <a:lnTo>
                    <a:pt x="1305483" y="48516"/>
                  </a:lnTo>
                  <a:lnTo>
                    <a:pt x="1345361" y="27675"/>
                  </a:lnTo>
                  <a:lnTo>
                    <a:pt x="1391977" y="12399"/>
                  </a:lnTo>
                  <a:lnTo>
                    <a:pt x="1443343" y="3052"/>
                  </a:lnTo>
                  <a:lnTo>
                    <a:pt x="1497470" y="0"/>
                  </a:lnTo>
                  <a:lnTo>
                    <a:pt x="1552371" y="3605"/>
                  </a:lnTo>
                  <a:lnTo>
                    <a:pt x="1606056" y="14232"/>
                  </a:lnTo>
                  <a:lnTo>
                    <a:pt x="1653220" y="30933"/>
                  </a:lnTo>
                  <a:lnTo>
                    <a:pt x="1692289" y="52967"/>
                  </a:lnTo>
                  <a:lnTo>
                    <a:pt x="1732421" y="31988"/>
                  </a:lnTo>
                  <a:lnTo>
                    <a:pt x="1778055" y="16247"/>
                  </a:lnTo>
                  <a:lnTo>
                    <a:pt x="1827634" y="5812"/>
                  </a:lnTo>
                  <a:lnTo>
                    <a:pt x="1879598" y="755"/>
                  </a:lnTo>
                  <a:lnTo>
                    <a:pt x="1932389" y="1144"/>
                  </a:lnTo>
                  <a:lnTo>
                    <a:pt x="1984450" y="7051"/>
                  </a:lnTo>
                  <a:lnTo>
                    <a:pt x="2034222" y="18545"/>
                  </a:lnTo>
                  <a:lnTo>
                    <a:pt x="2080147" y="35695"/>
                  </a:lnTo>
                  <a:lnTo>
                    <a:pt x="2113583" y="53991"/>
                  </a:lnTo>
                  <a:lnTo>
                    <a:pt x="2160550" y="98203"/>
                  </a:lnTo>
                  <a:lnTo>
                    <a:pt x="2172984" y="123071"/>
                  </a:lnTo>
                  <a:lnTo>
                    <a:pt x="2230134" y="135051"/>
                  </a:lnTo>
                  <a:lnTo>
                    <a:pt x="2280241" y="152450"/>
                  </a:lnTo>
                  <a:lnTo>
                    <a:pt x="2322451" y="174460"/>
                  </a:lnTo>
                  <a:lnTo>
                    <a:pt x="2355911" y="200272"/>
                  </a:lnTo>
                  <a:lnTo>
                    <a:pt x="2393172" y="260071"/>
                  </a:lnTo>
                  <a:lnTo>
                    <a:pt x="2395267" y="292442"/>
                  </a:lnTo>
                  <a:lnTo>
                    <a:pt x="2385201" y="325382"/>
                  </a:lnTo>
                  <a:lnTo>
                    <a:pt x="2382252" y="330881"/>
                  </a:lnTo>
                  <a:lnTo>
                    <a:pt x="2378946" y="336320"/>
                  </a:lnTo>
                  <a:lnTo>
                    <a:pt x="2375307" y="341688"/>
                  </a:lnTo>
                  <a:lnTo>
                    <a:pt x="2371358" y="346972"/>
                  </a:lnTo>
                  <a:lnTo>
                    <a:pt x="2408456" y="378782"/>
                  </a:lnTo>
                  <a:lnTo>
                    <a:pt x="2433859" y="412702"/>
                  </a:lnTo>
                  <a:lnTo>
                    <a:pt x="2447765" y="447904"/>
                  </a:lnTo>
                  <a:lnTo>
                    <a:pt x="2450369" y="483565"/>
                  </a:lnTo>
                  <a:lnTo>
                    <a:pt x="2441868" y="518858"/>
                  </a:lnTo>
                  <a:lnTo>
                    <a:pt x="2422459" y="552957"/>
                  </a:lnTo>
                  <a:lnTo>
                    <a:pt x="2392338" y="585037"/>
                  </a:lnTo>
                  <a:lnTo>
                    <a:pt x="2351701" y="614271"/>
                  </a:lnTo>
                  <a:lnTo>
                    <a:pt x="2300746" y="639834"/>
                  </a:lnTo>
                  <a:lnTo>
                    <a:pt x="2259810" y="654745"/>
                  </a:lnTo>
                  <a:lnTo>
                    <a:pt x="2215862" y="666631"/>
                  </a:lnTo>
                  <a:lnTo>
                    <a:pt x="2169461" y="675375"/>
                  </a:lnTo>
                  <a:lnTo>
                    <a:pt x="2121168" y="680855"/>
                  </a:lnTo>
                  <a:lnTo>
                    <a:pt x="2115430" y="712866"/>
                  </a:lnTo>
                  <a:lnTo>
                    <a:pt x="2075123" y="770602"/>
                  </a:lnTo>
                  <a:lnTo>
                    <a:pt x="2042423" y="795331"/>
                  </a:lnTo>
                  <a:lnTo>
                    <a:pt x="2002606" y="816636"/>
                  </a:lnTo>
                  <a:lnTo>
                    <a:pt x="1956604" y="834017"/>
                  </a:lnTo>
                  <a:lnTo>
                    <a:pt x="1905353" y="846978"/>
                  </a:lnTo>
                  <a:lnTo>
                    <a:pt x="1849787" y="855018"/>
                  </a:lnTo>
                  <a:lnTo>
                    <a:pt x="1790841" y="857639"/>
                  </a:lnTo>
                  <a:lnTo>
                    <a:pt x="1745843" y="855752"/>
                  </a:lnTo>
                  <a:lnTo>
                    <a:pt x="1701941" y="850543"/>
                  </a:lnTo>
                  <a:lnTo>
                    <a:pt x="1659753" y="842120"/>
                  </a:lnTo>
                  <a:lnTo>
                    <a:pt x="1619899" y="830588"/>
                  </a:lnTo>
                  <a:lnTo>
                    <a:pt x="1599551" y="859461"/>
                  </a:lnTo>
                  <a:lnTo>
                    <a:pt x="1539152" y="909205"/>
                  </a:lnTo>
                  <a:lnTo>
                    <a:pt x="1500573" y="929645"/>
                  </a:lnTo>
                  <a:lnTo>
                    <a:pt x="1457391" y="946843"/>
                  </a:lnTo>
                  <a:lnTo>
                    <a:pt x="1410342" y="960585"/>
                  </a:lnTo>
                  <a:lnTo>
                    <a:pt x="1360164" y="970654"/>
                  </a:lnTo>
                  <a:lnTo>
                    <a:pt x="1307592" y="976837"/>
                  </a:lnTo>
                  <a:lnTo>
                    <a:pt x="1253364" y="978916"/>
                  </a:lnTo>
                  <a:lnTo>
                    <a:pt x="1198217" y="976678"/>
                  </a:lnTo>
                  <a:lnTo>
                    <a:pt x="1142887" y="969907"/>
                  </a:lnTo>
                  <a:lnTo>
                    <a:pt x="1081714" y="956507"/>
                  </a:lnTo>
                  <a:lnTo>
                    <a:pt x="1026031" y="937761"/>
                  </a:lnTo>
                  <a:lnTo>
                    <a:pt x="976991" y="914133"/>
                  </a:lnTo>
                  <a:lnTo>
                    <a:pt x="935750" y="886087"/>
                  </a:lnTo>
                  <a:lnTo>
                    <a:pt x="886976" y="899924"/>
                  </a:lnTo>
                  <a:lnTo>
                    <a:pt x="836574" y="910127"/>
                  </a:lnTo>
                  <a:lnTo>
                    <a:pt x="785106" y="916773"/>
                  </a:lnTo>
                  <a:lnTo>
                    <a:pt x="733134" y="919937"/>
                  </a:lnTo>
                  <a:lnTo>
                    <a:pt x="681221" y="919697"/>
                  </a:lnTo>
                  <a:lnTo>
                    <a:pt x="629929" y="916130"/>
                  </a:lnTo>
                  <a:lnTo>
                    <a:pt x="579822" y="909312"/>
                  </a:lnTo>
                  <a:lnTo>
                    <a:pt x="531461" y="899319"/>
                  </a:lnTo>
                  <a:lnTo>
                    <a:pt x="485410" y="886229"/>
                  </a:lnTo>
                  <a:lnTo>
                    <a:pt x="442230" y="870118"/>
                  </a:lnTo>
                  <a:lnTo>
                    <a:pt x="402485" y="851063"/>
                  </a:lnTo>
                  <a:lnTo>
                    <a:pt x="366736" y="829140"/>
                  </a:lnTo>
                  <a:lnTo>
                    <a:pt x="335548" y="804426"/>
                  </a:lnTo>
                  <a:lnTo>
                    <a:pt x="330976" y="800108"/>
                  </a:lnTo>
                  <a:lnTo>
                    <a:pt x="273953" y="800179"/>
                  </a:lnTo>
                  <a:lnTo>
                    <a:pt x="220133" y="793458"/>
                  </a:lnTo>
                  <a:lnTo>
                    <a:pt x="171166" y="780651"/>
                  </a:lnTo>
                  <a:lnTo>
                    <a:pt x="128698" y="762460"/>
                  </a:lnTo>
                  <a:lnTo>
                    <a:pt x="94380" y="739591"/>
                  </a:lnTo>
                  <a:lnTo>
                    <a:pt x="56783" y="682633"/>
                  </a:lnTo>
                  <a:lnTo>
                    <a:pt x="56370" y="653437"/>
                  </a:lnTo>
                  <a:lnTo>
                    <a:pt x="67482" y="625182"/>
                  </a:lnTo>
                  <a:lnTo>
                    <a:pt x="89501" y="598855"/>
                  </a:lnTo>
                  <a:lnTo>
                    <a:pt x="121807" y="575445"/>
                  </a:lnTo>
                  <a:lnTo>
                    <a:pt x="69770" y="553205"/>
                  </a:lnTo>
                  <a:lnTo>
                    <a:pt x="31566" y="525243"/>
                  </a:lnTo>
                  <a:lnTo>
                    <a:pt x="8030" y="493308"/>
                  </a:lnTo>
                  <a:lnTo>
                    <a:pt x="0" y="459151"/>
                  </a:lnTo>
                  <a:lnTo>
                    <a:pt x="8309" y="424521"/>
                  </a:lnTo>
                  <a:lnTo>
                    <a:pt x="33796" y="391168"/>
                  </a:lnTo>
                  <a:lnTo>
                    <a:pt x="68778" y="365905"/>
                  </a:lnTo>
                  <a:lnTo>
                    <a:pt x="112964" y="346036"/>
                  </a:lnTo>
                  <a:lnTo>
                    <a:pt x="164366" y="332286"/>
                  </a:lnTo>
                  <a:lnTo>
                    <a:pt x="220994" y="325382"/>
                  </a:lnTo>
                  <a:lnTo>
                    <a:pt x="223026" y="322334"/>
                  </a:lnTo>
                  <a:close/>
                </a:path>
                <a:path w="2450465" h="979169">
                  <a:moveTo>
                    <a:pt x="267984" y="589669"/>
                  </a:moveTo>
                  <a:lnTo>
                    <a:pt x="230487" y="589709"/>
                  </a:lnTo>
                  <a:lnTo>
                    <a:pt x="193657" y="586653"/>
                  </a:lnTo>
                  <a:lnTo>
                    <a:pt x="158113" y="580597"/>
                  </a:lnTo>
                  <a:lnTo>
                    <a:pt x="124474" y="571635"/>
                  </a:lnTo>
                </a:path>
                <a:path w="2450465" h="979169">
                  <a:moveTo>
                    <a:pt x="394603" y="787281"/>
                  </a:moveTo>
                  <a:lnTo>
                    <a:pt x="379297" y="790256"/>
                  </a:lnTo>
                  <a:lnTo>
                    <a:pt x="363694" y="792695"/>
                  </a:lnTo>
                  <a:lnTo>
                    <a:pt x="347829" y="794586"/>
                  </a:lnTo>
                  <a:lnTo>
                    <a:pt x="331738" y="795917"/>
                  </a:lnTo>
                </a:path>
                <a:path w="2450465" h="979169">
                  <a:moveTo>
                    <a:pt x="935623" y="882150"/>
                  </a:moveTo>
                  <a:lnTo>
                    <a:pt x="924744" y="872748"/>
                  </a:lnTo>
                  <a:lnTo>
                    <a:pt x="914795" y="863037"/>
                  </a:lnTo>
                  <a:lnTo>
                    <a:pt x="905797" y="853040"/>
                  </a:lnTo>
                  <a:lnTo>
                    <a:pt x="897777" y="842780"/>
                  </a:lnTo>
                </a:path>
                <a:path w="2450465" h="979169">
                  <a:moveTo>
                    <a:pt x="1635266" y="783852"/>
                  </a:moveTo>
                  <a:lnTo>
                    <a:pt x="1633101" y="794852"/>
                  </a:lnTo>
                  <a:lnTo>
                    <a:pt x="1629852" y="805744"/>
                  </a:lnTo>
                  <a:lnTo>
                    <a:pt x="1625532" y="816517"/>
                  </a:lnTo>
                  <a:lnTo>
                    <a:pt x="1620153" y="827159"/>
                  </a:lnTo>
                </a:path>
              </a:pathLst>
            </a:custGeom>
            <a:ln w="9144">
              <a:solidFill>
                <a:srgbClr val="464A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02782" y="2516250"/>
              <a:ext cx="193421" cy="17081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794759" y="2053970"/>
              <a:ext cx="2147570" cy="355600"/>
            </a:xfrm>
            <a:custGeom>
              <a:avLst/>
              <a:gdLst/>
              <a:ahLst/>
              <a:cxnLst/>
              <a:rect l="l" t="t" r="r" b="b"/>
              <a:pathLst>
                <a:path w="2147570" h="355600">
                  <a:moveTo>
                    <a:pt x="2147189" y="294767"/>
                  </a:moveTo>
                  <a:lnTo>
                    <a:pt x="2131601" y="311786"/>
                  </a:lnTo>
                  <a:lnTo>
                    <a:pt x="2112597" y="327675"/>
                  </a:lnTo>
                  <a:lnTo>
                    <a:pt x="2090378" y="342255"/>
                  </a:lnTo>
                  <a:lnTo>
                    <a:pt x="2065147" y="355346"/>
                  </a:lnTo>
                </a:path>
                <a:path w="2147570" h="355600">
                  <a:moveTo>
                    <a:pt x="1950339" y="69976"/>
                  </a:moveTo>
                  <a:lnTo>
                    <a:pt x="1952335" y="77049"/>
                  </a:lnTo>
                  <a:lnTo>
                    <a:pt x="1953736" y="84169"/>
                  </a:lnTo>
                  <a:lnTo>
                    <a:pt x="1954518" y="91336"/>
                  </a:lnTo>
                  <a:lnTo>
                    <a:pt x="1954656" y="98551"/>
                  </a:lnTo>
                </a:path>
                <a:path w="2147570" h="355600">
                  <a:moveTo>
                    <a:pt x="1426464" y="36575"/>
                  </a:moveTo>
                  <a:lnTo>
                    <a:pt x="1435121" y="26842"/>
                  </a:lnTo>
                  <a:lnTo>
                    <a:pt x="1445053" y="17478"/>
                  </a:lnTo>
                  <a:lnTo>
                    <a:pt x="1456199" y="8518"/>
                  </a:lnTo>
                  <a:lnTo>
                    <a:pt x="1468501" y="0"/>
                  </a:lnTo>
                </a:path>
                <a:path w="2147570" h="355600">
                  <a:moveTo>
                    <a:pt x="1033399" y="53975"/>
                  </a:moveTo>
                  <a:lnTo>
                    <a:pt x="1037183" y="45856"/>
                  </a:lnTo>
                  <a:lnTo>
                    <a:pt x="1041860" y="37893"/>
                  </a:lnTo>
                  <a:lnTo>
                    <a:pt x="1047418" y="30097"/>
                  </a:lnTo>
                  <a:lnTo>
                    <a:pt x="1053845" y="22478"/>
                  </a:lnTo>
                </a:path>
                <a:path w="2147570" h="355600">
                  <a:moveTo>
                    <a:pt x="572262" y="64643"/>
                  </a:moveTo>
                  <a:lnTo>
                    <a:pt x="591895" y="71352"/>
                  </a:lnTo>
                  <a:lnTo>
                    <a:pt x="610742" y="78692"/>
                  </a:lnTo>
                  <a:lnTo>
                    <a:pt x="628733" y="86627"/>
                  </a:lnTo>
                  <a:lnTo>
                    <a:pt x="645794" y="95123"/>
                  </a:lnTo>
                </a:path>
                <a:path w="2147570" h="355600">
                  <a:moveTo>
                    <a:pt x="12826" y="304673"/>
                  </a:moveTo>
                  <a:lnTo>
                    <a:pt x="8733" y="296723"/>
                  </a:lnTo>
                  <a:lnTo>
                    <a:pt x="5222" y="288702"/>
                  </a:lnTo>
                  <a:lnTo>
                    <a:pt x="2307" y="280634"/>
                  </a:lnTo>
                  <a:lnTo>
                    <a:pt x="0" y="272542"/>
                  </a:lnTo>
                </a:path>
              </a:pathLst>
            </a:custGeom>
            <a:ln w="9144">
              <a:solidFill>
                <a:srgbClr val="464A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22147" y="1202512"/>
            <a:ext cx="5205095" cy="1297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40" dirty="0">
                <a:solidFill>
                  <a:srgbClr val="FF0000"/>
                </a:solidFill>
                <a:latin typeface="Trebuchet MS"/>
                <a:cs typeface="Trebuchet MS"/>
              </a:rPr>
              <a:t>İLETİŞİM</a:t>
            </a:r>
            <a:r>
              <a:rPr sz="1800" b="1" spc="-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10" dirty="0">
                <a:solidFill>
                  <a:srgbClr val="FF0000"/>
                </a:solidFill>
                <a:latin typeface="Trebuchet MS"/>
                <a:cs typeface="Trebuchet MS"/>
              </a:rPr>
              <a:t>ENGELLERİ</a:t>
            </a:r>
            <a:r>
              <a:rPr sz="1800" b="1" spc="-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15" dirty="0">
                <a:solidFill>
                  <a:srgbClr val="FF0000"/>
                </a:solidFill>
                <a:latin typeface="Trebuchet MS"/>
                <a:cs typeface="Trebuchet MS"/>
              </a:rPr>
              <a:t>VE</a:t>
            </a:r>
            <a:r>
              <a:rPr sz="1800" b="1" spc="-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80" dirty="0">
                <a:solidFill>
                  <a:srgbClr val="FF0000"/>
                </a:solidFill>
                <a:latin typeface="Trebuchet MS"/>
                <a:cs typeface="Trebuchet MS"/>
              </a:rPr>
              <a:t>ÇOCUKLAR</a:t>
            </a:r>
            <a:r>
              <a:rPr sz="1800" b="1" spc="-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50" dirty="0">
                <a:solidFill>
                  <a:srgbClr val="FF0000"/>
                </a:solidFill>
                <a:latin typeface="Trebuchet MS"/>
                <a:cs typeface="Trebuchet MS"/>
              </a:rPr>
              <a:t>ÜZERİNDEKİ</a:t>
            </a:r>
            <a:endParaRPr sz="1800" dirty="0">
              <a:latin typeface="Trebuchet MS"/>
              <a:cs typeface="Trebuchet MS"/>
            </a:endParaRPr>
          </a:p>
          <a:p>
            <a:pPr marL="7620" algn="ctr">
              <a:lnSpc>
                <a:spcPct val="100000"/>
              </a:lnSpc>
              <a:spcBef>
                <a:spcPts val="5"/>
              </a:spcBef>
            </a:pPr>
            <a:r>
              <a:rPr sz="1800" b="1" spc="10" dirty="0">
                <a:solidFill>
                  <a:srgbClr val="FF0000"/>
                </a:solidFill>
                <a:latin typeface="Trebuchet MS"/>
                <a:cs typeface="Trebuchet MS"/>
              </a:rPr>
              <a:t>ETKİLERİ</a:t>
            </a:r>
            <a:endParaRPr sz="1800" dirty="0">
              <a:latin typeface="Trebuchet MS"/>
              <a:cs typeface="Trebuchet MS"/>
            </a:endParaRPr>
          </a:p>
          <a:p>
            <a:pPr marL="3259454">
              <a:lnSpc>
                <a:spcPts val="1755"/>
              </a:lnSpc>
              <a:spcBef>
                <a:spcPts val="2170"/>
              </a:spcBef>
            </a:pPr>
            <a:r>
              <a:rPr sz="1800" b="1" i="1" spc="-15" dirty="0">
                <a:latin typeface="Calibri"/>
                <a:cs typeface="Calibri"/>
              </a:rPr>
              <a:t>Yorumlamak,</a:t>
            </a:r>
            <a:endParaRPr sz="1800" dirty="0">
              <a:latin typeface="Calibri"/>
              <a:cs typeface="Calibri"/>
            </a:endParaRPr>
          </a:p>
          <a:p>
            <a:pPr marL="116839">
              <a:lnSpc>
                <a:spcPts val="1755"/>
              </a:lnSpc>
            </a:pPr>
            <a:r>
              <a:rPr sz="1800" b="1" i="1" spc="-10" dirty="0">
                <a:latin typeface="Calibri"/>
                <a:cs typeface="Calibri"/>
              </a:rPr>
              <a:t>Ad</a:t>
            </a:r>
            <a:r>
              <a:rPr sz="1800" b="1" i="1" spc="-35" dirty="0">
                <a:latin typeface="Calibri"/>
                <a:cs typeface="Calibri"/>
              </a:rPr>
              <a:t> </a:t>
            </a:r>
            <a:r>
              <a:rPr sz="1800" b="1" i="1" spc="-20" dirty="0">
                <a:latin typeface="Calibri"/>
                <a:cs typeface="Calibri"/>
              </a:rPr>
              <a:t>Takmak,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54221" y="2302256"/>
            <a:ext cx="1312545" cy="56197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55244" marR="5080" indent="-43180">
              <a:lnSpc>
                <a:spcPts val="2060"/>
              </a:lnSpc>
              <a:spcBef>
                <a:spcPts val="250"/>
              </a:spcBef>
            </a:pPr>
            <a:r>
              <a:rPr sz="1800" b="1" i="1" spc="-10" dirty="0">
                <a:latin typeface="Calibri"/>
                <a:cs typeface="Calibri"/>
              </a:rPr>
              <a:t>Analiz Etmek, </a:t>
            </a:r>
            <a:r>
              <a:rPr sz="1800" b="1" i="1" spc="-395" dirty="0">
                <a:latin typeface="Calibri"/>
                <a:cs typeface="Calibri"/>
              </a:rPr>
              <a:t> </a:t>
            </a:r>
            <a:r>
              <a:rPr sz="1800" b="1" i="1" spc="-35" dirty="0">
                <a:latin typeface="Calibri"/>
                <a:cs typeface="Calibri"/>
              </a:rPr>
              <a:t>Tanı</a:t>
            </a:r>
            <a:r>
              <a:rPr sz="1800" b="1" i="1" spc="-65" dirty="0">
                <a:latin typeface="Calibri"/>
                <a:cs typeface="Calibri"/>
              </a:rPr>
              <a:t> </a:t>
            </a:r>
            <a:r>
              <a:rPr sz="1800" b="1" i="1" spc="-15" dirty="0">
                <a:latin typeface="Calibri"/>
                <a:cs typeface="Calibri"/>
              </a:rPr>
              <a:t>Koymak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14654" y="3590493"/>
            <a:ext cx="2536825" cy="1123315"/>
            <a:chOff x="314654" y="3590493"/>
            <a:chExt cx="2536825" cy="1123315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4654" y="3643039"/>
              <a:ext cx="2536267" cy="102148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4944" y="3590493"/>
              <a:ext cx="1595374" cy="112298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56077" y="3646884"/>
              <a:ext cx="2450465" cy="933450"/>
            </a:xfrm>
            <a:custGeom>
              <a:avLst/>
              <a:gdLst/>
              <a:ahLst/>
              <a:cxnLst/>
              <a:rect l="l" t="t" r="r" b="b"/>
              <a:pathLst>
                <a:path w="2450465" h="933450">
                  <a:moveTo>
                    <a:pt x="1497487" y="0"/>
                  </a:moveTo>
                  <a:lnTo>
                    <a:pt x="1443360" y="2922"/>
                  </a:lnTo>
                  <a:lnTo>
                    <a:pt x="1391994" y="11834"/>
                  </a:lnTo>
                  <a:lnTo>
                    <a:pt x="1345378" y="26388"/>
                  </a:lnTo>
                  <a:lnTo>
                    <a:pt x="1305500" y="46239"/>
                  </a:lnTo>
                  <a:lnTo>
                    <a:pt x="1274348" y="71040"/>
                  </a:lnTo>
                  <a:lnTo>
                    <a:pt x="1258213" y="63426"/>
                  </a:lnTo>
                  <a:lnTo>
                    <a:pt x="1204117" y="44370"/>
                  </a:lnTo>
                  <a:lnTo>
                    <a:pt x="1153882" y="33375"/>
                  </a:lnTo>
                  <a:lnTo>
                    <a:pt x="1102161" y="27361"/>
                  </a:lnTo>
                  <a:lnTo>
                    <a:pt x="1050108" y="26143"/>
                  </a:lnTo>
                  <a:lnTo>
                    <a:pt x="998880" y="29538"/>
                  </a:lnTo>
                  <a:lnTo>
                    <a:pt x="949631" y="37362"/>
                  </a:lnTo>
                  <a:lnTo>
                    <a:pt x="903517" y="49431"/>
                  </a:lnTo>
                  <a:lnTo>
                    <a:pt x="861692" y="65561"/>
                  </a:lnTo>
                  <a:lnTo>
                    <a:pt x="825312" y="85567"/>
                  </a:lnTo>
                  <a:lnTo>
                    <a:pt x="795533" y="109267"/>
                  </a:lnTo>
                  <a:lnTo>
                    <a:pt x="749832" y="97469"/>
                  </a:lnTo>
                  <a:lnTo>
                    <a:pt x="701822" y="88951"/>
                  </a:lnTo>
                  <a:lnTo>
                    <a:pt x="652165" y="83792"/>
                  </a:lnTo>
                  <a:lnTo>
                    <a:pt x="601524" y="82071"/>
                  </a:lnTo>
                  <a:lnTo>
                    <a:pt x="550562" y="83867"/>
                  </a:lnTo>
                  <a:lnTo>
                    <a:pt x="489745" y="90801"/>
                  </a:lnTo>
                  <a:lnTo>
                    <a:pt x="433365" y="102381"/>
                  </a:lnTo>
                  <a:lnTo>
                    <a:pt x="382098" y="118150"/>
                  </a:lnTo>
                  <a:lnTo>
                    <a:pt x="336617" y="137648"/>
                  </a:lnTo>
                  <a:lnTo>
                    <a:pt x="297597" y="160416"/>
                  </a:lnTo>
                  <a:lnTo>
                    <a:pt x="265713" y="185996"/>
                  </a:lnTo>
                  <a:lnTo>
                    <a:pt x="226048" y="243757"/>
                  </a:lnTo>
                  <a:lnTo>
                    <a:pt x="219616" y="275020"/>
                  </a:lnTo>
                  <a:lnTo>
                    <a:pt x="223017" y="307260"/>
                  </a:lnTo>
                  <a:lnTo>
                    <a:pt x="220959" y="310181"/>
                  </a:lnTo>
                  <a:lnTo>
                    <a:pt x="164374" y="316787"/>
                  </a:lnTo>
                  <a:lnTo>
                    <a:pt x="112981" y="329882"/>
                  </a:lnTo>
                  <a:lnTo>
                    <a:pt x="68783" y="348811"/>
                  </a:lnTo>
                  <a:lnTo>
                    <a:pt x="33787" y="372919"/>
                  </a:lnTo>
                  <a:lnTo>
                    <a:pt x="8303" y="404697"/>
                  </a:lnTo>
                  <a:lnTo>
                    <a:pt x="0" y="437703"/>
                  </a:lnTo>
                  <a:lnTo>
                    <a:pt x="8037" y="470264"/>
                  </a:lnTo>
                  <a:lnTo>
                    <a:pt x="31578" y="500709"/>
                  </a:lnTo>
                  <a:lnTo>
                    <a:pt x="69782" y="527365"/>
                  </a:lnTo>
                  <a:lnTo>
                    <a:pt x="121810" y="548560"/>
                  </a:lnTo>
                  <a:lnTo>
                    <a:pt x="89498" y="570856"/>
                  </a:lnTo>
                  <a:lnTo>
                    <a:pt x="67499" y="595963"/>
                  </a:lnTo>
                  <a:lnTo>
                    <a:pt x="56406" y="622926"/>
                  </a:lnTo>
                  <a:lnTo>
                    <a:pt x="56812" y="650795"/>
                  </a:lnTo>
                  <a:lnTo>
                    <a:pt x="94417" y="705103"/>
                  </a:lnTo>
                  <a:lnTo>
                    <a:pt x="128726" y="726913"/>
                  </a:lnTo>
                  <a:lnTo>
                    <a:pt x="171179" y="744261"/>
                  </a:lnTo>
                  <a:lnTo>
                    <a:pt x="220129" y="756475"/>
                  </a:lnTo>
                  <a:lnTo>
                    <a:pt x="273932" y="762882"/>
                  </a:lnTo>
                  <a:lnTo>
                    <a:pt x="330941" y="762809"/>
                  </a:lnTo>
                  <a:lnTo>
                    <a:pt x="335577" y="766873"/>
                  </a:lnTo>
                  <a:lnTo>
                    <a:pt x="366763" y="790447"/>
                  </a:lnTo>
                  <a:lnTo>
                    <a:pt x="402508" y="811355"/>
                  </a:lnTo>
                  <a:lnTo>
                    <a:pt x="442251" y="829527"/>
                  </a:lnTo>
                  <a:lnTo>
                    <a:pt x="485428" y="844888"/>
                  </a:lnTo>
                  <a:lnTo>
                    <a:pt x="531477" y="857366"/>
                  </a:lnTo>
                  <a:lnTo>
                    <a:pt x="579836" y="866890"/>
                  </a:lnTo>
                  <a:lnTo>
                    <a:pt x="629942" y="873386"/>
                  </a:lnTo>
                  <a:lnTo>
                    <a:pt x="681232" y="876782"/>
                  </a:lnTo>
                  <a:lnTo>
                    <a:pt x="733145" y="877005"/>
                  </a:lnTo>
                  <a:lnTo>
                    <a:pt x="785117" y="873984"/>
                  </a:lnTo>
                  <a:lnTo>
                    <a:pt x="836586" y="867644"/>
                  </a:lnTo>
                  <a:lnTo>
                    <a:pt x="886990" y="857915"/>
                  </a:lnTo>
                  <a:lnTo>
                    <a:pt x="935766" y="844724"/>
                  </a:lnTo>
                  <a:lnTo>
                    <a:pt x="977007" y="871457"/>
                  </a:lnTo>
                  <a:lnTo>
                    <a:pt x="1026047" y="894000"/>
                  </a:lnTo>
                  <a:lnTo>
                    <a:pt x="1081731" y="911875"/>
                  </a:lnTo>
                  <a:lnTo>
                    <a:pt x="1142903" y="924607"/>
                  </a:lnTo>
                  <a:lnTo>
                    <a:pt x="1198233" y="931039"/>
                  </a:lnTo>
                  <a:lnTo>
                    <a:pt x="1253380" y="933155"/>
                  </a:lnTo>
                  <a:lnTo>
                    <a:pt x="1307608" y="931159"/>
                  </a:lnTo>
                  <a:lnTo>
                    <a:pt x="1360180" y="925256"/>
                  </a:lnTo>
                  <a:lnTo>
                    <a:pt x="1410359" y="915652"/>
                  </a:lnTo>
                  <a:lnTo>
                    <a:pt x="1457408" y="902551"/>
                  </a:lnTo>
                  <a:lnTo>
                    <a:pt x="1500590" y="886157"/>
                  </a:lnTo>
                  <a:lnTo>
                    <a:pt x="1539168" y="866677"/>
                  </a:lnTo>
                  <a:lnTo>
                    <a:pt x="1572407" y="844315"/>
                  </a:lnTo>
                  <a:lnTo>
                    <a:pt x="1619915" y="791765"/>
                  </a:lnTo>
                  <a:lnTo>
                    <a:pt x="1659769" y="802776"/>
                  </a:lnTo>
                  <a:lnTo>
                    <a:pt x="1701957" y="810799"/>
                  </a:lnTo>
                  <a:lnTo>
                    <a:pt x="1745859" y="815750"/>
                  </a:lnTo>
                  <a:lnTo>
                    <a:pt x="1790857" y="817546"/>
                  </a:lnTo>
                  <a:lnTo>
                    <a:pt x="1849803" y="815057"/>
                  </a:lnTo>
                  <a:lnTo>
                    <a:pt x="1905369" y="807401"/>
                  </a:lnTo>
                  <a:lnTo>
                    <a:pt x="1956620" y="795053"/>
                  </a:lnTo>
                  <a:lnTo>
                    <a:pt x="2002622" y="778491"/>
                  </a:lnTo>
                  <a:lnTo>
                    <a:pt x="2042440" y="758190"/>
                  </a:lnTo>
                  <a:lnTo>
                    <a:pt x="2075140" y="734629"/>
                  </a:lnTo>
                  <a:lnTo>
                    <a:pt x="2115446" y="679629"/>
                  </a:lnTo>
                  <a:lnTo>
                    <a:pt x="2121184" y="649144"/>
                  </a:lnTo>
                  <a:lnTo>
                    <a:pt x="2169478" y="643852"/>
                  </a:lnTo>
                  <a:lnTo>
                    <a:pt x="2215878" y="635476"/>
                  </a:lnTo>
                  <a:lnTo>
                    <a:pt x="2259826" y="624123"/>
                  </a:lnTo>
                  <a:lnTo>
                    <a:pt x="2300762" y="609901"/>
                  </a:lnTo>
                  <a:lnTo>
                    <a:pt x="2351717" y="585573"/>
                  </a:lnTo>
                  <a:lnTo>
                    <a:pt x="2392354" y="557734"/>
                  </a:lnTo>
                  <a:lnTo>
                    <a:pt x="2422475" y="527172"/>
                  </a:lnTo>
                  <a:lnTo>
                    <a:pt x="2450385" y="461032"/>
                  </a:lnTo>
                  <a:lnTo>
                    <a:pt x="2447781" y="427030"/>
                  </a:lnTo>
                  <a:lnTo>
                    <a:pt x="2433875" y="393458"/>
                  </a:lnTo>
                  <a:lnTo>
                    <a:pt x="2408472" y="361104"/>
                  </a:lnTo>
                  <a:lnTo>
                    <a:pt x="2371374" y="330755"/>
                  </a:lnTo>
                  <a:lnTo>
                    <a:pt x="2376835" y="324024"/>
                  </a:lnTo>
                  <a:lnTo>
                    <a:pt x="2381534" y="317166"/>
                  </a:lnTo>
                  <a:lnTo>
                    <a:pt x="2385217" y="310181"/>
                  </a:lnTo>
                  <a:lnTo>
                    <a:pt x="2395283" y="278800"/>
                  </a:lnTo>
                  <a:lnTo>
                    <a:pt x="2393188" y="247947"/>
                  </a:lnTo>
                  <a:lnTo>
                    <a:pt x="2355928" y="190928"/>
                  </a:lnTo>
                  <a:lnTo>
                    <a:pt x="2322467" y="166316"/>
                  </a:lnTo>
                  <a:lnTo>
                    <a:pt x="2280258" y="145339"/>
                  </a:lnTo>
                  <a:lnTo>
                    <a:pt x="2230151" y="128773"/>
                  </a:lnTo>
                  <a:lnTo>
                    <a:pt x="2173000" y="117395"/>
                  </a:lnTo>
                  <a:lnTo>
                    <a:pt x="2160566" y="93660"/>
                  </a:lnTo>
                  <a:lnTo>
                    <a:pt x="2113600" y="51476"/>
                  </a:lnTo>
                  <a:lnTo>
                    <a:pt x="2034238" y="17622"/>
                  </a:lnTo>
                  <a:lnTo>
                    <a:pt x="1984467" y="6677"/>
                  </a:lnTo>
                  <a:lnTo>
                    <a:pt x="1932406" y="1057"/>
                  </a:lnTo>
                  <a:lnTo>
                    <a:pt x="1879614" y="698"/>
                  </a:lnTo>
                  <a:lnTo>
                    <a:pt x="1827650" y="5536"/>
                  </a:lnTo>
                  <a:lnTo>
                    <a:pt x="1778072" y="15507"/>
                  </a:lnTo>
                  <a:lnTo>
                    <a:pt x="1732437" y="30547"/>
                  </a:lnTo>
                  <a:lnTo>
                    <a:pt x="1692305" y="50593"/>
                  </a:lnTo>
                  <a:lnTo>
                    <a:pt x="1673884" y="39441"/>
                  </a:lnTo>
                  <a:lnTo>
                    <a:pt x="1653237" y="29479"/>
                  </a:lnTo>
                  <a:lnTo>
                    <a:pt x="1630565" y="20803"/>
                  </a:lnTo>
                  <a:lnTo>
                    <a:pt x="1606072" y="13509"/>
                  </a:lnTo>
                  <a:lnTo>
                    <a:pt x="1552387" y="3413"/>
                  </a:lnTo>
                  <a:lnTo>
                    <a:pt x="1497487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6077" y="3646884"/>
              <a:ext cx="2450465" cy="933450"/>
            </a:xfrm>
            <a:custGeom>
              <a:avLst/>
              <a:gdLst/>
              <a:ahLst/>
              <a:cxnLst/>
              <a:rect l="l" t="t" r="r" b="b"/>
              <a:pathLst>
                <a:path w="2450465" h="933450">
                  <a:moveTo>
                    <a:pt x="223017" y="307260"/>
                  </a:moveTo>
                  <a:lnTo>
                    <a:pt x="226048" y="243757"/>
                  </a:lnTo>
                  <a:lnTo>
                    <a:pt x="265713" y="185996"/>
                  </a:lnTo>
                  <a:lnTo>
                    <a:pt x="297597" y="160416"/>
                  </a:lnTo>
                  <a:lnTo>
                    <a:pt x="336617" y="137648"/>
                  </a:lnTo>
                  <a:lnTo>
                    <a:pt x="382098" y="118150"/>
                  </a:lnTo>
                  <a:lnTo>
                    <a:pt x="433365" y="102381"/>
                  </a:lnTo>
                  <a:lnTo>
                    <a:pt x="489745" y="90801"/>
                  </a:lnTo>
                  <a:lnTo>
                    <a:pt x="550562" y="83867"/>
                  </a:lnTo>
                  <a:lnTo>
                    <a:pt x="601524" y="82071"/>
                  </a:lnTo>
                  <a:lnTo>
                    <a:pt x="652165" y="83792"/>
                  </a:lnTo>
                  <a:lnTo>
                    <a:pt x="701822" y="88951"/>
                  </a:lnTo>
                  <a:lnTo>
                    <a:pt x="749832" y="97469"/>
                  </a:lnTo>
                  <a:lnTo>
                    <a:pt x="795533" y="109267"/>
                  </a:lnTo>
                  <a:lnTo>
                    <a:pt x="825312" y="85567"/>
                  </a:lnTo>
                  <a:lnTo>
                    <a:pt x="861692" y="65561"/>
                  </a:lnTo>
                  <a:lnTo>
                    <a:pt x="903517" y="49431"/>
                  </a:lnTo>
                  <a:lnTo>
                    <a:pt x="949631" y="37362"/>
                  </a:lnTo>
                  <a:lnTo>
                    <a:pt x="998880" y="29538"/>
                  </a:lnTo>
                  <a:lnTo>
                    <a:pt x="1050108" y="26143"/>
                  </a:lnTo>
                  <a:lnTo>
                    <a:pt x="1102161" y="27361"/>
                  </a:lnTo>
                  <a:lnTo>
                    <a:pt x="1153882" y="33375"/>
                  </a:lnTo>
                  <a:lnTo>
                    <a:pt x="1204117" y="44370"/>
                  </a:lnTo>
                  <a:lnTo>
                    <a:pt x="1241090" y="56419"/>
                  </a:lnTo>
                  <a:lnTo>
                    <a:pt x="1274348" y="71040"/>
                  </a:lnTo>
                  <a:lnTo>
                    <a:pt x="1305500" y="46239"/>
                  </a:lnTo>
                  <a:lnTo>
                    <a:pt x="1345378" y="26388"/>
                  </a:lnTo>
                  <a:lnTo>
                    <a:pt x="1391994" y="11834"/>
                  </a:lnTo>
                  <a:lnTo>
                    <a:pt x="1443360" y="2922"/>
                  </a:lnTo>
                  <a:lnTo>
                    <a:pt x="1497487" y="0"/>
                  </a:lnTo>
                  <a:lnTo>
                    <a:pt x="1552387" y="3413"/>
                  </a:lnTo>
                  <a:lnTo>
                    <a:pt x="1606072" y="13509"/>
                  </a:lnTo>
                  <a:lnTo>
                    <a:pt x="1653237" y="29479"/>
                  </a:lnTo>
                  <a:lnTo>
                    <a:pt x="1692305" y="50593"/>
                  </a:lnTo>
                  <a:lnTo>
                    <a:pt x="1732437" y="30547"/>
                  </a:lnTo>
                  <a:lnTo>
                    <a:pt x="1778072" y="15507"/>
                  </a:lnTo>
                  <a:lnTo>
                    <a:pt x="1827650" y="5536"/>
                  </a:lnTo>
                  <a:lnTo>
                    <a:pt x="1879614" y="698"/>
                  </a:lnTo>
                  <a:lnTo>
                    <a:pt x="1932406" y="1057"/>
                  </a:lnTo>
                  <a:lnTo>
                    <a:pt x="1984467" y="6677"/>
                  </a:lnTo>
                  <a:lnTo>
                    <a:pt x="2034238" y="17622"/>
                  </a:lnTo>
                  <a:lnTo>
                    <a:pt x="2080163" y="33956"/>
                  </a:lnTo>
                  <a:lnTo>
                    <a:pt x="2140583" y="71532"/>
                  </a:lnTo>
                  <a:lnTo>
                    <a:pt x="2173000" y="117395"/>
                  </a:lnTo>
                  <a:lnTo>
                    <a:pt x="2230151" y="128773"/>
                  </a:lnTo>
                  <a:lnTo>
                    <a:pt x="2280258" y="145339"/>
                  </a:lnTo>
                  <a:lnTo>
                    <a:pt x="2322467" y="166316"/>
                  </a:lnTo>
                  <a:lnTo>
                    <a:pt x="2355928" y="190928"/>
                  </a:lnTo>
                  <a:lnTo>
                    <a:pt x="2393188" y="247947"/>
                  </a:lnTo>
                  <a:lnTo>
                    <a:pt x="2395283" y="278800"/>
                  </a:lnTo>
                  <a:lnTo>
                    <a:pt x="2385217" y="310181"/>
                  </a:lnTo>
                  <a:lnTo>
                    <a:pt x="2381534" y="317166"/>
                  </a:lnTo>
                  <a:lnTo>
                    <a:pt x="2376835" y="324024"/>
                  </a:lnTo>
                  <a:lnTo>
                    <a:pt x="2371374" y="330755"/>
                  </a:lnTo>
                  <a:lnTo>
                    <a:pt x="2408472" y="361104"/>
                  </a:lnTo>
                  <a:lnTo>
                    <a:pt x="2433875" y="393458"/>
                  </a:lnTo>
                  <a:lnTo>
                    <a:pt x="2447781" y="427030"/>
                  </a:lnTo>
                  <a:lnTo>
                    <a:pt x="2450385" y="461032"/>
                  </a:lnTo>
                  <a:lnTo>
                    <a:pt x="2441884" y="494675"/>
                  </a:lnTo>
                  <a:lnTo>
                    <a:pt x="2392354" y="557734"/>
                  </a:lnTo>
                  <a:lnTo>
                    <a:pt x="2351717" y="585573"/>
                  </a:lnTo>
                  <a:lnTo>
                    <a:pt x="2300762" y="609901"/>
                  </a:lnTo>
                  <a:lnTo>
                    <a:pt x="2259826" y="624123"/>
                  </a:lnTo>
                  <a:lnTo>
                    <a:pt x="2215878" y="635476"/>
                  </a:lnTo>
                  <a:lnTo>
                    <a:pt x="2169478" y="643852"/>
                  </a:lnTo>
                  <a:lnTo>
                    <a:pt x="2121184" y="649144"/>
                  </a:lnTo>
                  <a:lnTo>
                    <a:pt x="2115446" y="679629"/>
                  </a:lnTo>
                  <a:lnTo>
                    <a:pt x="2075140" y="734629"/>
                  </a:lnTo>
                  <a:lnTo>
                    <a:pt x="2042440" y="758190"/>
                  </a:lnTo>
                  <a:lnTo>
                    <a:pt x="2002622" y="778491"/>
                  </a:lnTo>
                  <a:lnTo>
                    <a:pt x="1956620" y="795053"/>
                  </a:lnTo>
                  <a:lnTo>
                    <a:pt x="1905369" y="807401"/>
                  </a:lnTo>
                  <a:lnTo>
                    <a:pt x="1849803" y="815057"/>
                  </a:lnTo>
                  <a:lnTo>
                    <a:pt x="1790857" y="817546"/>
                  </a:lnTo>
                  <a:lnTo>
                    <a:pt x="1745859" y="815750"/>
                  </a:lnTo>
                  <a:lnTo>
                    <a:pt x="1701957" y="810799"/>
                  </a:lnTo>
                  <a:lnTo>
                    <a:pt x="1659769" y="802776"/>
                  </a:lnTo>
                  <a:lnTo>
                    <a:pt x="1619915" y="791765"/>
                  </a:lnTo>
                  <a:lnTo>
                    <a:pt x="1599568" y="819276"/>
                  </a:lnTo>
                  <a:lnTo>
                    <a:pt x="1539168" y="866677"/>
                  </a:lnTo>
                  <a:lnTo>
                    <a:pt x="1500590" y="886157"/>
                  </a:lnTo>
                  <a:lnTo>
                    <a:pt x="1457408" y="902551"/>
                  </a:lnTo>
                  <a:lnTo>
                    <a:pt x="1410359" y="915652"/>
                  </a:lnTo>
                  <a:lnTo>
                    <a:pt x="1360180" y="925256"/>
                  </a:lnTo>
                  <a:lnTo>
                    <a:pt x="1307608" y="931159"/>
                  </a:lnTo>
                  <a:lnTo>
                    <a:pt x="1253380" y="933155"/>
                  </a:lnTo>
                  <a:lnTo>
                    <a:pt x="1198233" y="931039"/>
                  </a:lnTo>
                  <a:lnTo>
                    <a:pt x="1142903" y="924607"/>
                  </a:lnTo>
                  <a:lnTo>
                    <a:pt x="1081731" y="911875"/>
                  </a:lnTo>
                  <a:lnTo>
                    <a:pt x="1026047" y="894000"/>
                  </a:lnTo>
                  <a:lnTo>
                    <a:pt x="977007" y="871457"/>
                  </a:lnTo>
                  <a:lnTo>
                    <a:pt x="935766" y="844724"/>
                  </a:lnTo>
                  <a:lnTo>
                    <a:pt x="886990" y="857915"/>
                  </a:lnTo>
                  <a:lnTo>
                    <a:pt x="836586" y="867644"/>
                  </a:lnTo>
                  <a:lnTo>
                    <a:pt x="785117" y="873984"/>
                  </a:lnTo>
                  <a:lnTo>
                    <a:pt x="733145" y="877005"/>
                  </a:lnTo>
                  <a:lnTo>
                    <a:pt x="681232" y="876782"/>
                  </a:lnTo>
                  <a:lnTo>
                    <a:pt x="629942" y="873386"/>
                  </a:lnTo>
                  <a:lnTo>
                    <a:pt x="579836" y="866890"/>
                  </a:lnTo>
                  <a:lnTo>
                    <a:pt x="531477" y="857366"/>
                  </a:lnTo>
                  <a:lnTo>
                    <a:pt x="485428" y="844888"/>
                  </a:lnTo>
                  <a:lnTo>
                    <a:pt x="442251" y="829527"/>
                  </a:lnTo>
                  <a:lnTo>
                    <a:pt x="402508" y="811355"/>
                  </a:lnTo>
                  <a:lnTo>
                    <a:pt x="366763" y="790447"/>
                  </a:lnTo>
                  <a:lnTo>
                    <a:pt x="335577" y="766873"/>
                  </a:lnTo>
                  <a:lnTo>
                    <a:pt x="334002" y="765476"/>
                  </a:lnTo>
                  <a:lnTo>
                    <a:pt x="332465" y="764206"/>
                  </a:lnTo>
                  <a:lnTo>
                    <a:pt x="330941" y="762809"/>
                  </a:lnTo>
                  <a:lnTo>
                    <a:pt x="273932" y="762882"/>
                  </a:lnTo>
                  <a:lnTo>
                    <a:pt x="220129" y="756475"/>
                  </a:lnTo>
                  <a:lnTo>
                    <a:pt x="171179" y="744261"/>
                  </a:lnTo>
                  <a:lnTo>
                    <a:pt x="128726" y="726913"/>
                  </a:lnTo>
                  <a:lnTo>
                    <a:pt x="94417" y="705103"/>
                  </a:lnTo>
                  <a:lnTo>
                    <a:pt x="56812" y="650795"/>
                  </a:lnTo>
                  <a:lnTo>
                    <a:pt x="56406" y="622926"/>
                  </a:lnTo>
                  <a:lnTo>
                    <a:pt x="67499" y="595963"/>
                  </a:lnTo>
                  <a:lnTo>
                    <a:pt x="89498" y="570856"/>
                  </a:lnTo>
                  <a:lnTo>
                    <a:pt x="121810" y="548560"/>
                  </a:lnTo>
                  <a:lnTo>
                    <a:pt x="69782" y="527365"/>
                  </a:lnTo>
                  <a:lnTo>
                    <a:pt x="31578" y="500709"/>
                  </a:lnTo>
                  <a:lnTo>
                    <a:pt x="8037" y="470264"/>
                  </a:lnTo>
                  <a:lnTo>
                    <a:pt x="0" y="437703"/>
                  </a:lnTo>
                  <a:lnTo>
                    <a:pt x="8303" y="404697"/>
                  </a:lnTo>
                  <a:lnTo>
                    <a:pt x="33787" y="372919"/>
                  </a:lnTo>
                  <a:lnTo>
                    <a:pt x="68783" y="348811"/>
                  </a:lnTo>
                  <a:lnTo>
                    <a:pt x="112981" y="329882"/>
                  </a:lnTo>
                  <a:lnTo>
                    <a:pt x="164374" y="316787"/>
                  </a:lnTo>
                  <a:lnTo>
                    <a:pt x="220959" y="310181"/>
                  </a:lnTo>
                  <a:lnTo>
                    <a:pt x="223017" y="307260"/>
                  </a:lnTo>
                  <a:close/>
                </a:path>
                <a:path w="2450465" h="933450">
                  <a:moveTo>
                    <a:pt x="267949" y="562149"/>
                  </a:moveTo>
                  <a:lnTo>
                    <a:pt x="230490" y="562185"/>
                  </a:lnTo>
                  <a:lnTo>
                    <a:pt x="193664" y="559291"/>
                  </a:lnTo>
                  <a:lnTo>
                    <a:pt x="158100" y="553541"/>
                  </a:lnTo>
                  <a:lnTo>
                    <a:pt x="124427" y="545004"/>
                  </a:lnTo>
                </a:path>
                <a:path w="2450465" h="933450">
                  <a:moveTo>
                    <a:pt x="394581" y="750490"/>
                  </a:moveTo>
                  <a:lnTo>
                    <a:pt x="379300" y="753351"/>
                  </a:lnTo>
                  <a:lnTo>
                    <a:pt x="363704" y="755665"/>
                  </a:lnTo>
                  <a:lnTo>
                    <a:pt x="347847" y="757455"/>
                  </a:lnTo>
                  <a:lnTo>
                    <a:pt x="331779" y="758745"/>
                  </a:lnTo>
                </a:path>
                <a:path w="2450465" h="933450">
                  <a:moveTo>
                    <a:pt x="935639" y="840914"/>
                  </a:moveTo>
                  <a:lnTo>
                    <a:pt x="924759" y="831915"/>
                  </a:lnTo>
                  <a:lnTo>
                    <a:pt x="914808" y="822642"/>
                  </a:lnTo>
                  <a:lnTo>
                    <a:pt x="905814" y="813107"/>
                  </a:lnTo>
                  <a:lnTo>
                    <a:pt x="897806" y="803322"/>
                  </a:lnTo>
                </a:path>
                <a:path w="2450465" h="933450">
                  <a:moveTo>
                    <a:pt x="1635282" y="747315"/>
                  </a:moveTo>
                  <a:lnTo>
                    <a:pt x="1633117" y="757763"/>
                  </a:lnTo>
                  <a:lnTo>
                    <a:pt x="1629869" y="768127"/>
                  </a:lnTo>
                  <a:lnTo>
                    <a:pt x="1625549" y="778372"/>
                  </a:lnTo>
                  <a:lnTo>
                    <a:pt x="1620169" y="788463"/>
                  </a:lnTo>
                </a:path>
                <a:path w="2450465" h="933450">
                  <a:moveTo>
                    <a:pt x="1935637" y="492553"/>
                  </a:moveTo>
                  <a:lnTo>
                    <a:pt x="1998547" y="513317"/>
                  </a:lnTo>
                  <a:lnTo>
                    <a:pt x="2049898" y="540341"/>
                  </a:lnTo>
                  <a:lnTo>
                    <a:pt x="2088223" y="572389"/>
                  </a:lnTo>
                  <a:lnTo>
                    <a:pt x="2112051" y="608222"/>
                  </a:lnTo>
                  <a:lnTo>
                    <a:pt x="2119914" y="646604"/>
                  </a:lnTo>
                </a:path>
                <a:path w="2450465" h="933450">
                  <a:moveTo>
                    <a:pt x="2370231" y="328469"/>
                  </a:moveTo>
                  <a:lnTo>
                    <a:pt x="2354644" y="344713"/>
                  </a:lnTo>
                  <a:lnTo>
                    <a:pt x="2335639" y="359838"/>
                  </a:lnTo>
                  <a:lnTo>
                    <a:pt x="2313420" y="373725"/>
                  </a:lnTo>
                  <a:lnTo>
                    <a:pt x="2288189" y="386254"/>
                  </a:lnTo>
                </a:path>
                <a:path w="2450465" h="933450">
                  <a:moveTo>
                    <a:pt x="2173381" y="114093"/>
                  </a:moveTo>
                  <a:lnTo>
                    <a:pt x="2175377" y="120877"/>
                  </a:lnTo>
                  <a:lnTo>
                    <a:pt x="2176778" y="127698"/>
                  </a:lnTo>
                  <a:lnTo>
                    <a:pt x="2177560" y="134542"/>
                  </a:lnTo>
                  <a:lnTo>
                    <a:pt x="2177699" y="141398"/>
                  </a:lnTo>
                </a:path>
                <a:path w="2450465" h="933450">
                  <a:moveTo>
                    <a:pt x="1649506" y="82343"/>
                  </a:moveTo>
                  <a:lnTo>
                    <a:pt x="1658164" y="73066"/>
                  </a:lnTo>
                  <a:lnTo>
                    <a:pt x="1668096" y="64134"/>
                  </a:lnTo>
                  <a:lnTo>
                    <a:pt x="1679242" y="55607"/>
                  </a:lnTo>
                  <a:lnTo>
                    <a:pt x="1691543" y="47545"/>
                  </a:lnTo>
                </a:path>
                <a:path w="2450465" h="933450">
                  <a:moveTo>
                    <a:pt x="1256441" y="98853"/>
                  </a:moveTo>
                  <a:lnTo>
                    <a:pt x="1260225" y="91116"/>
                  </a:lnTo>
                  <a:lnTo>
                    <a:pt x="1264902" y="83534"/>
                  </a:lnTo>
                  <a:lnTo>
                    <a:pt x="1270461" y="76118"/>
                  </a:lnTo>
                  <a:lnTo>
                    <a:pt x="1276888" y="68881"/>
                  </a:lnTo>
                </a:path>
                <a:path w="2450465" h="933450">
                  <a:moveTo>
                    <a:pt x="795253" y="109140"/>
                  </a:moveTo>
                  <a:lnTo>
                    <a:pt x="814913" y="115541"/>
                  </a:lnTo>
                  <a:lnTo>
                    <a:pt x="833776" y="122538"/>
                  </a:lnTo>
                  <a:lnTo>
                    <a:pt x="851785" y="130107"/>
                  </a:lnTo>
                  <a:lnTo>
                    <a:pt x="868888" y="138223"/>
                  </a:lnTo>
                </a:path>
                <a:path w="2450465" h="933450">
                  <a:moveTo>
                    <a:pt x="235882" y="337867"/>
                  </a:moveTo>
                  <a:lnTo>
                    <a:pt x="231797" y="330316"/>
                  </a:lnTo>
                  <a:lnTo>
                    <a:pt x="228289" y="322706"/>
                  </a:lnTo>
                  <a:lnTo>
                    <a:pt x="225364" y="315025"/>
                  </a:lnTo>
                  <a:lnTo>
                    <a:pt x="223029" y="307260"/>
                  </a:lnTo>
                </a:path>
              </a:pathLst>
            </a:custGeom>
            <a:ln w="9144">
              <a:solidFill>
                <a:srgbClr val="464A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74572" y="3649471"/>
            <a:ext cx="1241425" cy="83693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indent="-3810" algn="ctr">
              <a:lnSpc>
                <a:spcPct val="97800"/>
              </a:lnSpc>
              <a:spcBef>
                <a:spcPts val="145"/>
              </a:spcBef>
            </a:pPr>
            <a:r>
              <a:rPr sz="1800" b="1" i="1" dirty="0">
                <a:latin typeface="Calibri"/>
                <a:cs typeface="Calibri"/>
              </a:rPr>
              <a:t>Güven 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25" dirty="0">
                <a:latin typeface="Calibri"/>
                <a:cs typeface="Calibri"/>
              </a:rPr>
              <a:t>Vermek, 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D</a:t>
            </a:r>
            <a:r>
              <a:rPr sz="1800" b="1" i="1" spc="-5" dirty="0">
                <a:latin typeface="Calibri"/>
                <a:cs typeface="Calibri"/>
              </a:rPr>
              <a:t>e</a:t>
            </a:r>
            <a:r>
              <a:rPr sz="1800" b="1" i="1" spc="-10" dirty="0">
                <a:latin typeface="Calibri"/>
                <a:cs typeface="Calibri"/>
              </a:rPr>
              <a:t>s</a:t>
            </a:r>
            <a:r>
              <a:rPr sz="1800" b="1" i="1" spc="-25" dirty="0">
                <a:latin typeface="Calibri"/>
                <a:cs typeface="Calibri"/>
              </a:rPr>
              <a:t>t</a:t>
            </a:r>
            <a:r>
              <a:rPr sz="1800" b="1" i="1" spc="-5" dirty="0">
                <a:latin typeface="Calibri"/>
                <a:cs typeface="Calibri"/>
              </a:rPr>
              <a:t>ek</a:t>
            </a:r>
            <a:r>
              <a:rPr sz="1800" b="1" i="1" spc="-10" dirty="0">
                <a:latin typeface="Calibri"/>
                <a:cs typeface="Calibri"/>
              </a:rPr>
              <a:t>l</a:t>
            </a:r>
            <a:r>
              <a:rPr sz="1800" b="1" i="1" spc="-5" dirty="0">
                <a:latin typeface="Calibri"/>
                <a:cs typeface="Calibri"/>
              </a:rPr>
              <a:t>emek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457163" y="3493333"/>
            <a:ext cx="2539365" cy="1247775"/>
            <a:chOff x="3457163" y="3493333"/>
            <a:chExt cx="2539365" cy="1247775"/>
          </a:xfrm>
        </p:grpSpPr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57163" y="3493333"/>
              <a:ext cx="2539156" cy="124719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37431" y="3553904"/>
              <a:ext cx="1592452" cy="111994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499199" y="3504361"/>
              <a:ext cx="2453640" cy="1153160"/>
            </a:xfrm>
            <a:custGeom>
              <a:avLst/>
              <a:gdLst/>
              <a:ahLst/>
              <a:cxnLst/>
              <a:rect l="l" t="t" r="r" b="b"/>
              <a:pathLst>
                <a:path w="2453640" h="1153160">
                  <a:moveTo>
                    <a:pt x="1498704" y="0"/>
                  </a:moveTo>
                  <a:lnTo>
                    <a:pt x="1444520" y="3610"/>
                  </a:lnTo>
                  <a:lnTo>
                    <a:pt x="1393087" y="14628"/>
                  </a:lnTo>
                  <a:lnTo>
                    <a:pt x="1346399" y="32623"/>
                  </a:lnTo>
                  <a:lnTo>
                    <a:pt x="1306451" y="57168"/>
                  </a:lnTo>
                  <a:lnTo>
                    <a:pt x="1275238" y="87833"/>
                  </a:lnTo>
                  <a:lnTo>
                    <a:pt x="1259103" y="78334"/>
                  </a:lnTo>
                  <a:lnTo>
                    <a:pt x="1223928" y="61812"/>
                  </a:lnTo>
                  <a:lnTo>
                    <a:pt x="1154691" y="41205"/>
                  </a:lnTo>
                  <a:lnTo>
                    <a:pt x="1102896" y="33757"/>
                  </a:lnTo>
                  <a:lnTo>
                    <a:pt x="1050777" y="32240"/>
                  </a:lnTo>
                  <a:lnTo>
                    <a:pt x="999489" y="36428"/>
                  </a:lnTo>
                  <a:lnTo>
                    <a:pt x="950187" y="46091"/>
                  </a:lnTo>
                  <a:lnTo>
                    <a:pt x="904026" y="61003"/>
                  </a:lnTo>
                  <a:lnTo>
                    <a:pt x="862162" y="80936"/>
                  </a:lnTo>
                  <a:lnTo>
                    <a:pt x="825748" y="105661"/>
                  </a:lnTo>
                  <a:lnTo>
                    <a:pt x="795940" y="134950"/>
                  </a:lnTo>
                  <a:lnTo>
                    <a:pt x="750147" y="120349"/>
                  </a:lnTo>
                  <a:lnTo>
                    <a:pt x="702055" y="109826"/>
                  </a:lnTo>
                  <a:lnTo>
                    <a:pt x="652324" y="103467"/>
                  </a:lnTo>
                  <a:lnTo>
                    <a:pt x="601612" y="101357"/>
                  </a:lnTo>
                  <a:lnTo>
                    <a:pt x="550576" y="103581"/>
                  </a:lnTo>
                  <a:lnTo>
                    <a:pt x="495063" y="111108"/>
                  </a:lnTo>
                  <a:lnTo>
                    <a:pt x="443164" y="123428"/>
                  </a:lnTo>
                  <a:lnTo>
                    <a:pt x="395387" y="140115"/>
                  </a:lnTo>
                  <a:lnTo>
                    <a:pt x="352242" y="160741"/>
                  </a:lnTo>
                  <a:lnTo>
                    <a:pt x="314238" y="184880"/>
                  </a:lnTo>
                  <a:lnTo>
                    <a:pt x="281883" y="212103"/>
                  </a:lnTo>
                  <a:lnTo>
                    <a:pt x="255686" y="241985"/>
                  </a:lnTo>
                  <a:lnTo>
                    <a:pt x="223803" y="308015"/>
                  </a:lnTo>
                  <a:lnTo>
                    <a:pt x="219136" y="343309"/>
                  </a:lnTo>
                  <a:lnTo>
                    <a:pt x="222662" y="379552"/>
                  </a:lnTo>
                  <a:lnTo>
                    <a:pt x="220630" y="383108"/>
                  </a:lnTo>
                  <a:lnTo>
                    <a:pt x="163980" y="391304"/>
                  </a:lnTo>
                  <a:lnTo>
                    <a:pt x="112521" y="407524"/>
                  </a:lnTo>
                  <a:lnTo>
                    <a:pt x="68254" y="430936"/>
                  </a:lnTo>
                  <a:lnTo>
                    <a:pt x="33178" y="460705"/>
                  </a:lnTo>
                  <a:lnTo>
                    <a:pt x="10222" y="494195"/>
                  </a:lnTo>
                  <a:lnTo>
                    <a:pt x="0" y="529024"/>
                  </a:lnTo>
                  <a:lnTo>
                    <a:pt x="1980" y="563888"/>
                  </a:lnTo>
                  <a:lnTo>
                    <a:pt x="15633" y="597485"/>
                  </a:lnTo>
                  <a:lnTo>
                    <a:pt x="40428" y="628508"/>
                  </a:lnTo>
                  <a:lnTo>
                    <a:pt x="75832" y="655655"/>
                  </a:lnTo>
                  <a:lnTo>
                    <a:pt x="121316" y="677621"/>
                  </a:lnTo>
                  <a:lnTo>
                    <a:pt x="88957" y="705168"/>
                  </a:lnTo>
                  <a:lnTo>
                    <a:pt x="66944" y="736168"/>
                  </a:lnTo>
                  <a:lnTo>
                    <a:pt x="55861" y="769454"/>
                  </a:lnTo>
                  <a:lnTo>
                    <a:pt x="56292" y="803859"/>
                  </a:lnTo>
                  <a:lnTo>
                    <a:pt x="93917" y="870958"/>
                  </a:lnTo>
                  <a:lnTo>
                    <a:pt x="128268" y="897905"/>
                  </a:lnTo>
                  <a:lnTo>
                    <a:pt x="170776" y="919343"/>
                  </a:lnTo>
                  <a:lnTo>
                    <a:pt x="219791" y="934440"/>
                  </a:lnTo>
                  <a:lnTo>
                    <a:pt x="273662" y="942365"/>
                  </a:lnTo>
                  <a:lnTo>
                    <a:pt x="330739" y="942289"/>
                  </a:lnTo>
                  <a:lnTo>
                    <a:pt x="335311" y="947369"/>
                  </a:lnTo>
                  <a:lnTo>
                    <a:pt x="366533" y="976468"/>
                  </a:lnTo>
                  <a:lnTo>
                    <a:pt x="402323" y="1002276"/>
                  </a:lnTo>
                  <a:lnTo>
                    <a:pt x="442117" y="1024704"/>
                  </a:lnTo>
                  <a:lnTo>
                    <a:pt x="485351" y="1043662"/>
                  </a:lnTo>
                  <a:lnTo>
                    <a:pt x="531462" y="1059061"/>
                  </a:lnTo>
                  <a:lnTo>
                    <a:pt x="579886" y="1070811"/>
                  </a:lnTo>
                  <a:lnTo>
                    <a:pt x="630059" y="1078823"/>
                  </a:lnTo>
                  <a:lnTo>
                    <a:pt x="681418" y="1083007"/>
                  </a:lnTo>
                  <a:lnTo>
                    <a:pt x="733400" y="1083274"/>
                  </a:lnTo>
                  <a:lnTo>
                    <a:pt x="785440" y="1079535"/>
                  </a:lnTo>
                  <a:lnTo>
                    <a:pt x="836974" y="1071699"/>
                  </a:lnTo>
                  <a:lnTo>
                    <a:pt x="887441" y="1059678"/>
                  </a:lnTo>
                  <a:lnTo>
                    <a:pt x="936275" y="1043381"/>
                  </a:lnTo>
                  <a:lnTo>
                    <a:pt x="968622" y="1070249"/>
                  </a:lnTo>
                  <a:lnTo>
                    <a:pt x="1006139" y="1093826"/>
                  </a:lnTo>
                  <a:lnTo>
                    <a:pt x="1048234" y="1113836"/>
                  </a:lnTo>
                  <a:lnTo>
                    <a:pt x="1094316" y="1130005"/>
                  </a:lnTo>
                  <a:lnTo>
                    <a:pt x="1143793" y="1142060"/>
                  </a:lnTo>
                  <a:lnTo>
                    <a:pt x="1199161" y="1150044"/>
                  </a:lnTo>
                  <a:lnTo>
                    <a:pt x="1254351" y="1152688"/>
                  </a:lnTo>
                  <a:lnTo>
                    <a:pt x="1308625" y="1150248"/>
                  </a:lnTo>
                  <a:lnTo>
                    <a:pt x="1361247" y="1142977"/>
                  </a:lnTo>
                  <a:lnTo>
                    <a:pt x="1411477" y="1131128"/>
                  </a:lnTo>
                  <a:lnTo>
                    <a:pt x="1458577" y="1114954"/>
                  </a:lnTo>
                  <a:lnTo>
                    <a:pt x="1501811" y="1094711"/>
                  </a:lnTo>
                  <a:lnTo>
                    <a:pt x="1540439" y="1070650"/>
                  </a:lnTo>
                  <a:lnTo>
                    <a:pt x="1573724" y="1043026"/>
                  </a:lnTo>
                  <a:lnTo>
                    <a:pt x="1600928" y="1012093"/>
                  </a:lnTo>
                  <a:lnTo>
                    <a:pt x="1621313" y="978103"/>
                  </a:lnTo>
                  <a:lnTo>
                    <a:pt x="1661189" y="991654"/>
                  </a:lnTo>
                  <a:lnTo>
                    <a:pt x="1703434" y="1001551"/>
                  </a:lnTo>
                  <a:lnTo>
                    <a:pt x="1747418" y="1007660"/>
                  </a:lnTo>
                  <a:lnTo>
                    <a:pt x="1792509" y="1009853"/>
                  </a:lnTo>
                  <a:lnTo>
                    <a:pt x="1851535" y="1006800"/>
                  </a:lnTo>
                  <a:lnTo>
                    <a:pt x="1907172" y="997356"/>
                  </a:lnTo>
                  <a:lnTo>
                    <a:pt x="1958484" y="982111"/>
                  </a:lnTo>
                  <a:lnTo>
                    <a:pt x="2004537" y="961654"/>
                  </a:lnTo>
                  <a:lnTo>
                    <a:pt x="2044398" y="936575"/>
                  </a:lnTo>
                  <a:lnTo>
                    <a:pt x="2077130" y="907463"/>
                  </a:lnTo>
                  <a:lnTo>
                    <a:pt x="2101800" y="874908"/>
                  </a:lnTo>
                  <a:lnTo>
                    <a:pt x="2117474" y="839500"/>
                  </a:lnTo>
                  <a:lnTo>
                    <a:pt x="2123217" y="801827"/>
                  </a:lnTo>
                  <a:lnTo>
                    <a:pt x="2171531" y="795354"/>
                  </a:lnTo>
                  <a:lnTo>
                    <a:pt x="2217975" y="785000"/>
                  </a:lnTo>
                  <a:lnTo>
                    <a:pt x="2261966" y="770930"/>
                  </a:lnTo>
                  <a:lnTo>
                    <a:pt x="2302922" y="753313"/>
                  </a:lnTo>
                  <a:lnTo>
                    <a:pt x="2349315" y="726479"/>
                  </a:lnTo>
                  <a:lnTo>
                    <a:pt x="2387357" y="696057"/>
                  </a:lnTo>
                  <a:lnTo>
                    <a:pt x="2416902" y="662757"/>
                  </a:lnTo>
                  <a:lnTo>
                    <a:pt x="2437806" y="627286"/>
                  </a:lnTo>
                  <a:lnTo>
                    <a:pt x="2449924" y="590356"/>
                  </a:lnTo>
                  <a:lnTo>
                    <a:pt x="2453112" y="552675"/>
                  </a:lnTo>
                  <a:lnTo>
                    <a:pt x="2447224" y="514954"/>
                  </a:lnTo>
                  <a:lnTo>
                    <a:pt x="2432117" y="477900"/>
                  </a:lnTo>
                  <a:lnTo>
                    <a:pt x="2407644" y="442224"/>
                  </a:lnTo>
                  <a:lnTo>
                    <a:pt x="2373661" y="408635"/>
                  </a:lnTo>
                  <a:lnTo>
                    <a:pt x="2377610" y="402325"/>
                  </a:lnTo>
                  <a:lnTo>
                    <a:pt x="2381249" y="395967"/>
                  </a:lnTo>
                  <a:lnTo>
                    <a:pt x="2384555" y="389561"/>
                  </a:lnTo>
                  <a:lnTo>
                    <a:pt x="2387504" y="383108"/>
                  </a:lnTo>
                  <a:lnTo>
                    <a:pt x="2397606" y="344352"/>
                  </a:lnTo>
                  <a:lnTo>
                    <a:pt x="2395525" y="306253"/>
                  </a:lnTo>
                  <a:lnTo>
                    <a:pt x="2382115" y="269768"/>
                  </a:lnTo>
                  <a:lnTo>
                    <a:pt x="2358230" y="235852"/>
                  </a:lnTo>
                  <a:lnTo>
                    <a:pt x="2324726" y="205459"/>
                  </a:lnTo>
                  <a:lnTo>
                    <a:pt x="2282455" y="179547"/>
                  </a:lnTo>
                  <a:lnTo>
                    <a:pt x="2232273" y="159070"/>
                  </a:lnTo>
                  <a:lnTo>
                    <a:pt x="2175033" y="144983"/>
                  </a:lnTo>
                  <a:lnTo>
                    <a:pt x="2162597" y="115674"/>
                  </a:lnTo>
                  <a:lnTo>
                    <a:pt x="2115579" y="63580"/>
                  </a:lnTo>
                  <a:lnTo>
                    <a:pt x="2082069" y="41986"/>
                  </a:lnTo>
                  <a:lnTo>
                    <a:pt x="2036091" y="21779"/>
                  </a:lnTo>
                  <a:lnTo>
                    <a:pt x="1986257" y="8248"/>
                  </a:lnTo>
                  <a:lnTo>
                    <a:pt x="1934129" y="1307"/>
                  </a:lnTo>
                  <a:lnTo>
                    <a:pt x="1881266" y="870"/>
                  </a:lnTo>
                  <a:lnTo>
                    <a:pt x="1829231" y="6850"/>
                  </a:lnTo>
                  <a:lnTo>
                    <a:pt x="1779585" y="19162"/>
                  </a:lnTo>
                  <a:lnTo>
                    <a:pt x="1733888" y="37718"/>
                  </a:lnTo>
                  <a:lnTo>
                    <a:pt x="1693703" y="62433"/>
                  </a:lnTo>
                  <a:lnTo>
                    <a:pt x="1675334" y="48664"/>
                  </a:lnTo>
                  <a:lnTo>
                    <a:pt x="1654666" y="36382"/>
                  </a:lnTo>
                  <a:lnTo>
                    <a:pt x="1631927" y="25696"/>
                  </a:lnTo>
                  <a:lnTo>
                    <a:pt x="1607343" y="16713"/>
                  </a:lnTo>
                  <a:lnTo>
                    <a:pt x="1553643" y="4224"/>
                  </a:lnTo>
                  <a:lnTo>
                    <a:pt x="1498704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499199" y="3504361"/>
              <a:ext cx="2453640" cy="1153160"/>
            </a:xfrm>
            <a:custGeom>
              <a:avLst/>
              <a:gdLst/>
              <a:ahLst/>
              <a:cxnLst/>
              <a:rect l="l" t="t" r="r" b="b"/>
              <a:pathLst>
                <a:path w="2453640" h="1153160">
                  <a:moveTo>
                    <a:pt x="222662" y="379552"/>
                  </a:moveTo>
                  <a:lnTo>
                    <a:pt x="223803" y="308015"/>
                  </a:lnTo>
                  <a:lnTo>
                    <a:pt x="255686" y="241985"/>
                  </a:lnTo>
                  <a:lnTo>
                    <a:pt x="281883" y="212103"/>
                  </a:lnTo>
                  <a:lnTo>
                    <a:pt x="314238" y="184880"/>
                  </a:lnTo>
                  <a:lnTo>
                    <a:pt x="352242" y="160741"/>
                  </a:lnTo>
                  <a:lnTo>
                    <a:pt x="395387" y="140115"/>
                  </a:lnTo>
                  <a:lnTo>
                    <a:pt x="443164" y="123428"/>
                  </a:lnTo>
                  <a:lnTo>
                    <a:pt x="495063" y="111108"/>
                  </a:lnTo>
                  <a:lnTo>
                    <a:pt x="550576" y="103581"/>
                  </a:lnTo>
                  <a:lnTo>
                    <a:pt x="601612" y="101357"/>
                  </a:lnTo>
                  <a:lnTo>
                    <a:pt x="652324" y="103467"/>
                  </a:lnTo>
                  <a:lnTo>
                    <a:pt x="702055" y="109826"/>
                  </a:lnTo>
                  <a:lnTo>
                    <a:pt x="750147" y="120349"/>
                  </a:lnTo>
                  <a:lnTo>
                    <a:pt x="795940" y="134950"/>
                  </a:lnTo>
                  <a:lnTo>
                    <a:pt x="825748" y="105661"/>
                  </a:lnTo>
                  <a:lnTo>
                    <a:pt x="862162" y="80936"/>
                  </a:lnTo>
                  <a:lnTo>
                    <a:pt x="904026" y="61003"/>
                  </a:lnTo>
                  <a:lnTo>
                    <a:pt x="950187" y="46091"/>
                  </a:lnTo>
                  <a:lnTo>
                    <a:pt x="999489" y="36428"/>
                  </a:lnTo>
                  <a:lnTo>
                    <a:pt x="1050777" y="32240"/>
                  </a:lnTo>
                  <a:lnTo>
                    <a:pt x="1102896" y="33757"/>
                  </a:lnTo>
                  <a:lnTo>
                    <a:pt x="1154691" y="41205"/>
                  </a:lnTo>
                  <a:lnTo>
                    <a:pt x="1205007" y="54813"/>
                  </a:lnTo>
                  <a:lnTo>
                    <a:pt x="1241980" y="69656"/>
                  </a:lnTo>
                  <a:lnTo>
                    <a:pt x="1275238" y="87833"/>
                  </a:lnTo>
                  <a:lnTo>
                    <a:pt x="1306451" y="57168"/>
                  </a:lnTo>
                  <a:lnTo>
                    <a:pt x="1346399" y="32623"/>
                  </a:lnTo>
                  <a:lnTo>
                    <a:pt x="1393087" y="14628"/>
                  </a:lnTo>
                  <a:lnTo>
                    <a:pt x="1444520" y="3610"/>
                  </a:lnTo>
                  <a:lnTo>
                    <a:pt x="1498704" y="0"/>
                  </a:lnTo>
                  <a:lnTo>
                    <a:pt x="1553643" y="4224"/>
                  </a:lnTo>
                  <a:lnTo>
                    <a:pt x="1607343" y="16713"/>
                  </a:lnTo>
                  <a:lnTo>
                    <a:pt x="1654666" y="36382"/>
                  </a:lnTo>
                  <a:lnTo>
                    <a:pt x="1693703" y="62433"/>
                  </a:lnTo>
                  <a:lnTo>
                    <a:pt x="1733888" y="37718"/>
                  </a:lnTo>
                  <a:lnTo>
                    <a:pt x="1779585" y="19162"/>
                  </a:lnTo>
                  <a:lnTo>
                    <a:pt x="1829231" y="6850"/>
                  </a:lnTo>
                  <a:lnTo>
                    <a:pt x="1881266" y="870"/>
                  </a:lnTo>
                  <a:lnTo>
                    <a:pt x="1934129" y="1307"/>
                  </a:lnTo>
                  <a:lnTo>
                    <a:pt x="1986257" y="8248"/>
                  </a:lnTo>
                  <a:lnTo>
                    <a:pt x="2036091" y="21779"/>
                  </a:lnTo>
                  <a:lnTo>
                    <a:pt x="2082069" y="41986"/>
                  </a:lnTo>
                  <a:lnTo>
                    <a:pt x="2115579" y="63580"/>
                  </a:lnTo>
                  <a:lnTo>
                    <a:pt x="2162597" y="115674"/>
                  </a:lnTo>
                  <a:lnTo>
                    <a:pt x="2175033" y="144983"/>
                  </a:lnTo>
                  <a:lnTo>
                    <a:pt x="2232273" y="159070"/>
                  </a:lnTo>
                  <a:lnTo>
                    <a:pt x="2282455" y="179547"/>
                  </a:lnTo>
                  <a:lnTo>
                    <a:pt x="2324726" y="205459"/>
                  </a:lnTo>
                  <a:lnTo>
                    <a:pt x="2358230" y="235852"/>
                  </a:lnTo>
                  <a:lnTo>
                    <a:pt x="2382115" y="269768"/>
                  </a:lnTo>
                  <a:lnTo>
                    <a:pt x="2395525" y="306253"/>
                  </a:lnTo>
                  <a:lnTo>
                    <a:pt x="2397606" y="344352"/>
                  </a:lnTo>
                  <a:lnTo>
                    <a:pt x="2387504" y="383108"/>
                  </a:lnTo>
                  <a:lnTo>
                    <a:pt x="2384555" y="389561"/>
                  </a:lnTo>
                  <a:lnTo>
                    <a:pt x="2381249" y="395967"/>
                  </a:lnTo>
                  <a:lnTo>
                    <a:pt x="2377610" y="402325"/>
                  </a:lnTo>
                  <a:lnTo>
                    <a:pt x="2373661" y="408635"/>
                  </a:lnTo>
                  <a:lnTo>
                    <a:pt x="2407644" y="442224"/>
                  </a:lnTo>
                  <a:lnTo>
                    <a:pt x="2432117" y="477900"/>
                  </a:lnTo>
                  <a:lnTo>
                    <a:pt x="2447224" y="514954"/>
                  </a:lnTo>
                  <a:lnTo>
                    <a:pt x="2453112" y="552675"/>
                  </a:lnTo>
                  <a:lnTo>
                    <a:pt x="2449924" y="590356"/>
                  </a:lnTo>
                  <a:lnTo>
                    <a:pt x="2437806" y="627286"/>
                  </a:lnTo>
                  <a:lnTo>
                    <a:pt x="2416902" y="662757"/>
                  </a:lnTo>
                  <a:lnTo>
                    <a:pt x="2387357" y="696057"/>
                  </a:lnTo>
                  <a:lnTo>
                    <a:pt x="2349315" y="726479"/>
                  </a:lnTo>
                  <a:lnTo>
                    <a:pt x="2302922" y="753313"/>
                  </a:lnTo>
                  <a:lnTo>
                    <a:pt x="2261966" y="770930"/>
                  </a:lnTo>
                  <a:lnTo>
                    <a:pt x="2217975" y="785000"/>
                  </a:lnTo>
                  <a:lnTo>
                    <a:pt x="2171531" y="795354"/>
                  </a:lnTo>
                  <a:lnTo>
                    <a:pt x="2123217" y="801827"/>
                  </a:lnTo>
                  <a:lnTo>
                    <a:pt x="2117474" y="839500"/>
                  </a:lnTo>
                  <a:lnTo>
                    <a:pt x="2101800" y="874908"/>
                  </a:lnTo>
                  <a:lnTo>
                    <a:pt x="2077130" y="907463"/>
                  </a:lnTo>
                  <a:lnTo>
                    <a:pt x="2044398" y="936575"/>
                  </a:lnTo>
                  <a:lnTo>
                    <a:pt x="2004537" y="961654"/>
                  </a:lnTo>
                  <a:lnTo>
                    <a:pt x="1958484" y="982111"/>
                  </a:lnTo>
                  <a:lnTo>
                    <a:pt x="1907172" y="997356"/>
                  </a:lnTo>
                  <a:lnTo>
                    <a:pt x="1851535" y="1006800"/>
                  </a:lnTo>
                  <a:lnTo>
                    <a:pt x="1792509" y="1009853"/>
                  </a:lnTo>
                  <a:lnTo>
                    <a:pt x="1747418" y="1007660"/>
                  </a:lnTo>
                  <a:lnTo>
                    <a:pt x="1703434" y="1001551"/>
                  </a:lnTo>
                  <a:lnTo>
                    <a:pt x="1661189" y="991654"/>
                  </a:lnTo>
                  <a:lnTo>
                    <a:pt x="1621313" y="978103"/>
                  </a:lnTo>
                  <a:lnTo>
                    <a:pt x="1600928" y="1012093"/>
                  </a:lnTo>
                  <a:lnTo>
                    <a:pt x="1573724" y="1043026"/>
                  </a:lnTo>
                  <a:lnTo>
                    <a:pt x="1540439" y="1070650"/>
                  </a:lnTo>
                  <a:lnTo>
                    <a:pt x="1501811" y="1094711"/>
                  </a:lnTo>
                  <a:lnTo>
                    <a:pt x="1458577" y="1114954"/>
                  </a:lnTo>
                  <a:lnTo>
                    <a:pt x="1411477" y="1131128"/>
                  </a:lnTo>
                  <a:lnTo>
                    <a:pt x="1361247" y="1142977"/>
                  </a:lnTo>
                  <a:lnTo>
                    <a:pt x="1308625" y="1150248"/>
                  </a:lnTo>
                  <a:lnTo>
                    <a:pt x="1254351" y="1152688"/>
                  </a:lnTo>
                  <a:lnTo>
                    <a:pt x="1199161" y="1150044"/>
                  </a:lnTo>
                  <a:lnTo>
                    <a:pt x="1143793" y="1142060"/>
                  </a:lnTo>
                  <a:lnTo>
                    <a:pt x="1094316" y="1130005"/>
                  </a:lnTo>
                  <a:lnTo>
                    <a:pt x="1048234" y="1113836"/>
                  </a:lnTo>
                  <a:lnTo>
                    <a:pt x="1006139" y="1093826"/>
                  </a:lnTo>
                  <a:lnTo>
                    <a:pt x="968622" y="1070249"/>
                  </a:lnTo>
                  <a:lnTo>
                    <a:pt x="936275" y="1043381"/>
                  </a:lnTo>
                  <a:lnTo>
                    <a:pt x="887441" y="1059678"/>
                  </a:lnTo>
                  <a:lnTo>
                    <a:pt x="836974" y="1071699"/>
                  </a:lnTo>
                  <a:lnTo>
                    <a:pt x="785440" y="1079535"/>
                  </a:lnTo>
                  <a:lnTo>
                    <a:pt x="733400" y="1083274"/>
                  </a:lnTo>
                  <a:lnTo>
                    <a:pt x="681418" y="1083007"/>
                  </a:lnTo>
                  <a:lnTo>
                    <a:pt x="630059" y="1078823"/>
                  </a:lnTo>
                  <a:lnTo>
                    <a:pt x="579886" y="1070811"/>
                  </a:lnTo>
                  <a:lnTo>
                    <a:pt x="531462" y="1059061"/>
                  </a:lnTo>
                  <a:lnTo>
                    <a:pt x="485351" y="1043662"/>
                  </a:lnTo>
                  <a:lnTo>
                    <a:pt x="442117" y="1024704"/>
                  </a:lnTo>
                  <a:lnTo>
                    <a:pt x="402323" y="1002276"/>
                  </a:lnTo>
                  <a:lnTo>
                    <a:pt x="366533" y="976468"/>
                  </a:lnTo>
                  <a:lnTo>
                    <a:pt x="335311" y="947369"/>
                  </a:lnTo>
                  <a:lnTo>
                    <a:pt x="333787" y="945591"/>
                  </a:lnTo>
                  <a:lnTo>
                    <a:pt x="332263" y="943940"/>
                  </a:lnTo>
                  <a:lnTo>
                    <a:pt x="330739" y="942289"/>
                  </a:lnTo>
                  <a:lnTo>
                    <a:pt x="273662" y="942365"/>
                  </a:lnTo>
                  <a:lnTo>
                    <a:pt x="219791" y="934440"/>
                  </a:lnTo>
                  <a:lnTo>
                    <a:pt x="170776" y="919343"/>
                  </a:lnTo>
                  <a:lnTo>
                    <a:pt x="128268" y="897905"/>
                  </a:lnTo>
                  <a:lnTo>
                    <a:pt x="93917" y="870958"/>
                  </a:lnTo>
                  <a:lnTo>
                    <a:pt x="69375" y="839333"/>
                  </a:lnTo>
                  <a:lnTo>
                    <a:pt x="55861" y="769454"/>
                  </a:lnTo>
                  <a:lnTo>
                    <a:pt x="66944" y="736168"/>
                  </a:lnTo>
                  <a:lnTo>
                    <a:pt x="88957" y="705168"/>
                  </a:lnTo>
                  <a:lnTo>
                    <a:pt x="121316" y="677621"/>
                  </a:lnTo>
                  <a:lnTo>
                    <a:pt x="75832" y="655655"/>
                  </a:lnTo>
                  <a:lnTo>
                    <a:pt x="40428" y="628508"/>
                  </a:lnTo>
                  <a:lnTo>
                    <a:pt x="15633" y="597485"/>
                  </a:lnTo>
                  <a:lnTo>
                    <a:pt x="1980" y="563888"/>
                  </a:lnTo>
                  <a:lnTo>
                    <a:pt x="0" y="529024"/>
                  </a:lnTo>
                  <a:lnTo>
                    <a:pt x="10222" y="494195"/>
                  </a:lnTo>
                  <a:lnTo>
                    <a:pt x="33178" y="460705"/>
                  </a:lnTo>
                  <a:lnTo>
                    <a:pt x="68254" y="430936"/>
                  </a:lnTo>
                  <a:lnTo>
                    <a:pt x="112521" y="407524"/>
                  </a:lnTo>
                  <a:lnTo>
                    <a:pt x="163980" y="391304"/>
                  </a:lnTo>
                  <a:lnTo>
                    <a:pt x="220630" y="383108"/>
                  </a:lnTo>
                  <a:lnTo>
                    <a:pt x="222662" y="379552"/>
                  </a:lnTo>
                  <a:close/>
                </a:path>
                <a:path w="2453640" h="1153160">
                  <a:moveTo>
                    <a:pt x="267620" y="694385"/>
                  </a:moveTo>
                  <a:lnTo>
                    <a:pt x="230121" y="694447"/>
                  </a:lnTo>
                  <a:lnTo>
                    <a:pt x="193277" y="690877"/>
                  </a:lnTo>
                  <a:lnTo>
                    <a:pt x="157696" y="683759"/>
                  </a:lnTo>
                  <a:lnTo>
                    <a:pt x="123983" y="673176"/>
                  </a:lnTo>
                </a:path>
                <a:path w="2453640" h="1153160">
                  <a:moveTo>
                    <a:pt x="394493" y="927049"/>
                  </a:moveTo>
                  <a:lnTo>
                    <a:pt x="379168" y="930548"/>
                  </a:lnTo>
                  <a:lnTo>
                    <a:pt x="363521" y="933415"/>
                  </a:lnTo>
                  <a:lnTo>
                    <a:pt x="347612" y="935640"/>
                  </a:lnTo>
                  <a:lnTo>
                    <a:pt x="331501" y="937209"/>
                  </a:lnTo>
                </a:path>
                <a:path w="2453640" h="1153160">
                  <a:moveTo>
                    <a:pt x="936148" y="1038809"/>
                  </a:moveTo>
                  <a:lnTo>
                    <a:pt x="925270" y="1027689"/>
                  </a:lnTo>
                  <a:lnTo>
                    <a:pt x="915320" y="1016235"/>
                  </a:lnTo>
                  <a:lnTo>
                    <a:pt x="906323" y="1004448"/>
                  </a:lnTo>
                  <a:lnTo>
                    <a:pt x="898302" y="992327"/>
                  </a:lnTo>
                </a:path>
                <a:path w="2453640" h="1153160">
                  <a:moveTo>
                    <a:pt x="1636680" y="923112"/>
                  </a:moveTo>
                  <a:lnTo>
                    <a:pt x="1634461" y="936017"/>
                  </a:lnTo>
                  <a:lnTo>
                    <a:pt x="1631219" y="948814"/>
                  </a:lnTo>
                  <a:lnTo>
                    <a:pt x="1626929" y="961492"/>
                  </a:lnTo>
                  <a:lnTo>
                    <a:pt x="1621567" y="974039"/>
                  </a:lnTo>
                </a:path>
              </a:pathLst>
            </a:custGeom>
            <a:ln w="9144">
              <a:solidFill>
                <a:srgbClr val="464A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32043" y="4108195"/>
              <a:ext cx="193675" cy="19951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721861" y="3562984"/>
              <a:ext cx="2150110" cy="418465"/>
            </a:xfrm>
            <a:custGeom>
              <a:avLst/>
              <a:gdLst/>
              <a:ahLst/>
              <a:cxnLst/>
              <a:rect l="l" t="t" r="r" b="b"/>
              <a:pathLst>
                <a:path w="2150110" h="418464">
                  <a:moveTo>
                    <a:pt x="2149855" y="347090"/>
                  </a:moveTo>
                  <a:lnTo>
                    <a:pt x="2134248" y="367137"/>
                  </a:lnTo>
                  <a:lnTo>
                    <a:pt x="2115200" y="385825"/>
                  </a:lnTo>
                  <a:lnTo>
                    <a:pt x="2092938" y="402990"/>
                  </a:lnTo>
                  <a:lnTo>
                    <a:pt x="2067687" y="418464"/>
                  </a:lnTo>
                </a:path>
                <a:path w="2150110" h="418464">
                  <a:moveTo>
                    <a:pt x="1952752" y="82295"/>
                  </a:moveTo>
                  <a:lnTo>
                    <a:pt x="1954801" y="90699"/>
                  </a:lnTo>
                  <a:lnTo>
                    <a:pt x="1956196" y="99139"/>
                  </a:lnTo>
                  <a:lnTo>
                    <a:pt x="1956948" y="107602"/>
                  </a:lnTo>
                  <a:lnTo>
                    <a:pt x="1957070" y="116077"/>
                  </a:lnTo>
                </a:path>
                <a:path w="2150110" h="418464">
                  <a:moveTo>
                    <a:pt x="1428241" y="43052"/>
                  </a:moveTo>
                  <a:lnTo>
                    <a:pt x="1436899" y="31575"/>
                  </a:lnTo>
                  <a:lnTo>
                    <a:pt x="1446831" y="20574"/>
                  </a:lnTo>
                  <a:lnTo>
                    <a:pt x="1457977" y="10048"/>
                  </a:lnTo>
                  <a:lnTo>
                    <a:pt x="1470278" y="0"/>
                  </a:lnTo>
                </a:path>
                <a:path w="2150110" h="418464">
                  <a:moveTo>
                    <a:pt x="1034796" y="63500"/>
                  </a:moveTo>
                  <a:lnTo>
                    <a:pt x="1038506" y="53955"/>
                  </a:lnTo>
                  <a:lnTo>
                    <a:pt x="1043146" y="44576"/>
                  </a:lnTo>
                  <a:lnTo>
                    <a:pt x="1048690" y="35389"/>
                  </a:lnTo>
                  <a:lnTo>
                    <a:pt x="1055115" y="26415"/>
                  </a:lnTo>
                </a:path>
                <a:path w="2150110" h="418464">
                  <a:moveTo>
                    <a:pt x="572897" y="76073"/>
                  </a:moveTo>
                  <a:lnTo>
                    <a:pt x="592605" y="83974"/>
                  </a:lnTo>
                  <a:lnTo>
                    <a:pt x="611505" y="92614"/>
                  </a:lnTo>
                  <a:lnTo>
                    <a:pt x="629546" y="101969"/>
                  </a:lnTo>
                  <a:lnTo>
                    <a:pt x="646684" y="112013"/>
                  </a:lnTo>
                </a:path>
                <a:path w="2150110" h="418464">
                  <a:moveTo>
                    <a:pt x="12826" y="358775"/>
                  </a:moveTo>
                  <a:lnTo>
                    <a:pt x="8751" y="349414"/>
                  </a:lnTo>
                  <a:lnTo>
                    <a:pt x="5270" y="339994"/>
                  </a:lnTo>
                  <a:lnTo>
                    <a:pt x="2361" y="330503"/>
                  </a:lnTo>
                  <a:lnTo>
                    <a:pt x="0" y="320928"/>
                  </a:lnTo>
                </a:path>
              </a:pathLst>
            </a:custGeom>
            <a:ln w="9144">
              <a:solidFill>
                <a:srgbClr val="464A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019169" y="3611626"/>
            <a:ext cx="1240155" cy="83693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indent="97155" algn="just">
              <a:lnSpc>
                <a:spcPct val="97800"/>
              </a:lnSpc>
              <a:spcBef>
                <a:spcPts val="145"/>
              </a:spcBef>
            </a:pPr>
            <a:r>
              <a:rPr sz="1800" b="1" i="1" spc="-5" dirty="0">
                <a:latin typeface="Calibri"/>
                <a:cs typeface="Calibri"/>
              </a:rPr>
              <a:t>İncelemek, </a:t>
            </a:r>
            <a:r>
              <a:rPr sz="1800" b="1" i="1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Araştırmak, </a:t>
            </a:r>
            <a:r>
              <a:rPr sz="1800" b="1" i="1" spc="-5" dirty="0">
                <a:latin typeface="Calibri"/>
                <a:cs typeface="Calibri"/>
              </a:rPr>
              <a:t> S</a:t>
            </a:r>
            <a:r>
              <a:rPr sz="1800" b="1" i="1" spc="15" dirty="0">
                <a:latin typeface="Calibri"/>
                <a:cs typeface="Calibri"/>
              </a:rPr>
              <a:t>o</a:t>
            </a:r>
            <a:r>
              <a:rPr sz="1800" b="1" i="1" spc="-10" dirty="0">
                <a:latin typeface="Calibri"/>
                <a:cs typeface="Calibri"/>
              </a:rPr>
              <a:t>r</a:t>
            </a:r>
            <a:r>
              <a:rPr sz="1800" b="1" i="1" spc="10" dirty="0">
                <a:latin typeface="Calibri"/>
                <a:cs typeface="Calibri"/>
              </a:rPr>
              <a:t>u</a:t>
            </a:r>
            <a:r>
              <a:rPr sz="1800" b="1" i="1" spc="-15" dirty="0">
                <a:latin typeface="Calibri"/>
                <a:cs typeface="Calibri"/>
              </a:rPr>
              <a:t>ş</a:t>
            </a:r>
            <a:r>
              <a:rPr sz="1800" b="1" i="1" dirty="0">
                <a:latin typeface="Calibri"/>
                <a:cs typeface="Calibri"/>
              </a:rPr>
              <a:t>t</a:t>
            </a:r>
            <a:r>
              <a:rPr sz="1800" b="1" i="1" spc="10" dirty="0">
                <a:latin typeface="Calibri"/>
                <a:cs typeface="Calibri"/>
              </a:rPr>
              <a:t>u</a:t>
            </a:r>
            <a:r>
              <a:rPr sz="1800" b="1" i="1" spc="-10" dirty="0">
                <a:latin typeface="Calibri"/>
                <a:cs typeface="Calibri"/>
              </a:rPr>
              <a:t>r</a:t>
            </a:r>
            <a:r>
              <a:rPr sz="1800" b="1" i="1" dirty="0">
                <a:latin typeface="Calibri"/>
                <a:cs typeface="Calibri"/>
              </a:rPr>
              <a:t>m</a:t>
            </a:r>
            <a:r>
              <a:rPr sz="1800" b="1" i="1" spc="5" dirty="0">
                <a:latin typeface="Calibri"/>
                <a:cs typeface="Calibri"/>
              </a:rPr>
              <a:t>a</a:t>
            </a:r>
            <a:r>
              <a:rPr sz="1800" b="1" i="1" dirty="0">
                <a:latin typeface="Calibri"/>
                <a:cs typeface="Calibri"/>
              </a:rPr>
              <a:t>k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14704" y="5141976"/>
            <a:ext cx="3109990" cy="1792224"/>
            <a:chOff x="314704" y="5141976"/>
            <a:chExt cx="2752725" cy="1531620"/>
          </a:xfrm>
        </p:grpSpPr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4704" y="5148721"/>
              <a:ext cx="2752473" cy="152442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4568" y="5141976"/>
              <a:ext cx="1763141" cy="149796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56447" y="5151564"/>
              <a:ext cx="2667000" cy="1438910"/>
            </a:xfrm>
            <a:custGeom>
              <a:avLst/>
              <a:gdLst/>
              <a:ahLst/>
              <a:cxnLst/>
              <a:rect l="l" t="t" r="r" b="b"/>
              <a:pathLst>
                <a:path w="2667000" h="1438909">
                  <a:moveTo>
                    <a:pt x="2070755" y="0"/>
                  </a:moveTo>
                  <a:lnTo>
                    <a:pt x="2019888" y="3076"/>
                  </a:lnTo>
                  <a:lnTo>
                    <a:pt x="1970328" y="12453"/>
                  </a:lnTo>
                  <a:lnTo>
                    <a:pt x="1923267" y="28057"/>
                  </a:lnTo>
                  <a:lnTo>
                    <a:pt x="1879898" y="49817"/>
                  </a:lnTo>
                  <a:lnTo>
                    <a:pt x="1841414" y="77660"/>
                  </a:lnTo>
                  <a:lnTo>
                    <a:pt x="1821354" y="60444"/>
                  </a:lnTo>
                  <a:lnTo>
                    <a:pt x="1774137" y="31726"/>
                  </a:lnTo>
                  <a:lnTo>
                    <a:pt x="1696467" y="6312"/>
                  </a:lnTo>
                  <a:lnTo>
                    <a:pt x="1644264" y="55"/>
                  </a:lnTo>
                  <a:lnTo>
                    <a:pt x="1592278" y="1383"/>
                  </a:lnTo>
                  <a:lnTo>
                    <a:pt x="1541964" y="9938"/>
                  </a:lnTo>
                  <a:lnTo>
                    <a:pt x="1494774" y="25362"/>
                  </a:lnTo>
                  <a:lnTo>
                    <a:pt x="1452165" y="47299"/>
                  </a:lnTo>
                  <a:lnTo>
                    <a:pt x="1415588" y="75392"/>
                  </a:lnTo>
                  <a:lnTo>
                    <a:pt x="1386500" y="109283"/>
                  </a:lnTo>
                  <a:lnTo>
                    <a:pt x="1368910" y="97458"/>
                  </a:lnTo>
                  <a:lnTo>
                    <a:pt x="1330636" y="76761"/>
                  </a:lnTo>
                  <a:lnTo>
                    <a:pt x="1260916" y="52383"/>
                  </a:lnTo>
                  <a:lnTo>
                    <a:pt x="1210378" y="43012"/>
                  </a:lnTo>
                  <a:lnTo>
                    <a:pt x="1159349" y="39686"/>
                  </a:lnTo>
                  <a:lnTo>
                    <a:pt x="1108744" y="42198"/>
                  </a:lnTo>
                  <a:lnTo>
                    <a:pt x="1059479" y="50339"/>
                  </a:lnTo>
                  <a:lnTo>
                    <a:pt x="1012472" y="63903"/>
                  </a:lnTo>
                  <a:lnTo>
                    <a:pt x="968637" y="82679"/>
                  </a:lnTo>
                  <a:lnTo>
                    <a:pt x="928890" y="106462"/>
                  </a:lnTo>
                  <a:lnTo>
                    <a:pt x="894149" y="135042"/>
                  </a:lnTo>
                  <a:lnTo>
                    <a:pt x="865330" y="168211"/>
                  </a:lnTo>
                  <a:lnTo>
                    <a:pt x="815585" y="149939"/>
                  </a:lnTo>
                  <a:lnTo>
                    <a:pt x="763328" y="136786"/>
                  </a:lnTo>
                  <a:lnTo>
                    <a:pt x="709281" y="128846"/>
                  </a:lnTo>
                  <a:lnTo>
                    <a:pt x="654163" y="126210"/>
                  </a:lnTo>
                  <a:lnTo>
                    <a:pt x="598693" y="128968"/>
                  </a:lnTo>
                  <a:lnTo>
                    <a:pt x="543214" y="137351"/>
                  </a:lnTo>
                  <a:lnTo>
                    <a:pt x="491005" y="150795"/>
                  </a:lnTo>
                  <a:lnTo>
                    <a:pt x="442490" y="168892"/>
                  </a:lnTo>
                  <a:lnTo>
                    <a:pt x="398094" y="191231"/>
                  </a:lnTo>
                  <a:lnTo>
                    <a:pt x="358242" y="217403"/>
                  </a:lnTo>
                  <a:lnTo>
                    <a:pt x="323359" y="246999"/>
                  </a:lnTo>
                  <a:lnTo>
                    <a:pt x="293869" y="279608"/>
                  </a:lnTo>
                  <a:lnTo>
                    <a:pt x="270198" y="314821"/>
                  </a:lnTo>
                  <a:lnTo>
                    <a:pt x="252770" y="352228"/>
                  </a:lnTo>
                  <a:lnTo>
                    <a:pt x="242009" y="391420"/>
                  </a:lnTo>
                  <a:lnTo>
                    <a:pt x="238342" y="431987"/>
                  </a:lnTo>
                  <a:lnTo>
                    <a:pt x="242192" y="473519"/>
                  </a:lnTo>
                  <a:lnTo>
                    <a:pt x="239944" y="477964"/>
                  </a:lnTo>
                  <a:lnTo>
                    <a:pt x="190287" y="485311"/>
                  </a:lnTo>
                  <a:lnTo>
                    <a:pt x="143971" y="499217"/>
                  </a:lnTo>
                  <a:lnTo>
                    <a:pt x="102112" y="519140"/>
                  </a:lnTo>
                  <a:lnTo>
                    <a:pt x="65824" y="544537"/>
                  </a:lnTo>
                  <a:lnTo>
                    <a:pt x="36223" y="574865"/>
                  </a:lnTo>
                  <a:lnTo>
                    <a:pt x="13629" y="611331"/>
                  </a:lnTo>
                  <a:lnTo>
                    <a:pt x="1683" y="649232"/>
                  </a:lnTo>
                  <a:lnTo>
                    <a:pt x="0" y="687478"/>
                  </a:lnTo>
                  <a:lnTo>
                    <a:pt x="8193" y="724979"/>
                  </a:lnTo>
                  <a:lnTo>
                    <a:pt x="25877" y="760647"/>
                  </a:lnTo>
                  <a:lnTo>
                    <a:pt x="52666" y="793393"/>
                  </a:lnTo>
                  <a:lnTo>
                    <a:pt x="88176" y="822125"/>
                  </a:lnTo>
                  <a:lnTo>
                    <a:pt x="132019" y="845756"/>
                  </a:lnTo>
                  <a:lnTo>
                    <a:pt x="96856" y="880189"/>
                  </a:lnTo>
                  <a:lnTo>
                    <a:pt x="72915" y="918908"/>
                  </a:lnTo>
                  <a:lnTo>
                    <a:pt x="60844" y="960485"/>
                  </a:lnTo>
                  <a:lnTo>
                    <a:pt x="61293" y="1003490"/>
                  </a:lnTo>
                  <a:lnTo>
                    <a:pt x="73031" y="1042463"/>
                  </a:lnTo>
                  <a:lnTo>
                    <a:pt x="94471" y="1077859"/>
                  </a:lnTo>
                  <a:lnTo>
                    <a:pt x="124413" y="1108983"/>
                  </a:lnTo>
                  <a:lnTo>
                    <a:pt x="161658" y="1135142"/>
                  </a:lnTo>
                  <a:lnTo>
                    <a:pt x="205004" y="1155638"/>
                  </a:lnTo>
                  <a:lnTo>
                    <a:pt x="253253" y="1169779"/>
                  </a:lnTo>
                  <a:lnTo>
                    <a:pt x="305202" y="1176868"/>
                  </a:lnTo>
                  <a:lnTo>
                    <a:pt x="359654" y="1176210"/>
                  </a:lnTo>
                  <a:lnTo>
                    <a:pt x="364683" y="1182560"/>
                  </a:lnTo>
                  <a:lnTo>
                    <a:pt x="393802" y="1214274"/>
                  </a:lnTo>
                  <a:lnTo>
                    <a:pt x="426710" y="1242921"/>
                  </a:lnTo>
                  <a:lnTo>
                    <a:pt x="463009" y="1268425"/>
                  </a:lnTo>
                  <a:lnTo>
                    <a:pt x="502299" y="1290715"/>
                  </a:lnTo>
                  <a:lnTo>
                    <a:pt x="544182" y="1309715"/>
                  </a:lnTo>
                  <a:lnTo>
                    <a:pt x="588260" y="1325353"/>
                  </a:lnTo>
                  <a:lnTo>
                    <a:pt x="634134" y="1337554"/>
                  </a:lnTo>
                  <a:lnTo>
                    <a:pt x="681405" y="1346244"/>
                  </a:lnTo>
                  <a:lnTo>
                    <a:pt x="729675" y="1351349"/>
                  </a:lnTo>
                  <a:lnTo>
                    <a:pt x="778545" y="1352797"/>
                  </a:lnTo>
                  <a:lnTo>
                    <a:pt x="827617" y="1350512"/>
                  </a:lnTo>
                  <a:lnTo>
                    <a:pt x="876491" y="1344421"/>
                  </a:lnTo>
                  <a:lnTo>
                    <a:pt x="924770" y="1334451"/>
                  </a:lnTo>
                  <a:lnTo>
                    <a:pt x="972054" y="1320527"/>
                  </a:lnTo>
                  <a:lnTo>
                    <a:pt x="1017946" y="1302575"/>
                  </a:lnTo>
                  <a:lnTo>
                    <a:pt x="1053120" y="1336089"/>
                  </a:lnTo>
                  <a:lnTo>
                    <a:pt x="1093902" y="1365525"/>
                  </a:lnTo>
                  <a:lnTo>
                    <a:pt x="1139652" y="1390522"/>
                  </a:lnTo>
                  <a:lnTo>
                    <a:pt x="1189731" y="1410722"/>
                  </a:lnTo>
                  <a:lnTo>
                    <a:pt x="1243498" y="1425765"/>
                  </a:lnTo>
                  <a:lnTo>
                    <a:pt x="1294426" y="1434614"/>
                  </a:lnTo>
                  <a:lnTo>
                    <a:pt x="1345305" y="1438662"/>
                  </a:lnTo>
                  <a:lnTo>
                    <a:pt x="1395648" y="1438101"/>
                  </a:lnTo>
                  <a:lnTo>
                    <a:pt x="1444971" y="1433121"/>
                  </a:lnTo>
                  <a:lnTo>
                    <a:pt x="1492785" y="1423912"/>
                  </a:lnTo>
                  <a:lnTo>
                    <a:pt x="1538606" y="1410665"/>
                  </a:lnTo>
                  <a:lnTo>
                    <a:pt x="1581947" y="1393572"/>
                  </a:lnTo>
                  <a:lnTo>
                    <a:pt x="1622320" y="1372823"/>
                  </a:lnTo>
                  <a:lnTo>
                    <a:pt x="1659242" y="1348609"/>
                  </a:lnTo>
                  <a:lnTo>
                    <a:pt x="1692224" y="1321120"/>
                  </a:lnTo>
                  <a:lnTo>
                    <a:pt x="1720781" y="1290547"/>
                  </a:lnTo>
                  <a:lnTo>
                    <a:pt x="1744426" y="1257082"/>
                  </a:lnTo>
                  <a:lnTo>
                    <a:pt x="1762674" y="1220914"/>
                  </a:lnTo>
                  <a:lnTo>
                    <a:pt x="1805997" y="1237895"/>
                  </a:lnTo>
                  <a:lnTo>
                    <a:pt x="1851891" y="1250267"/>
                  </a:lnTo>
                  <a:lnTo>
                    <a:pt x="1899691" y="1257901"/>
                  </a:lnTo>
                  <a:lnTo>
                    <a:pt x="1948729" y="1260665"/>
                  </a:lnTo>
                  <a:lnTo>
                    <a:pt x="2001463" y="1258131"/>
                  </a:lnTo>
                  <a:lnTo>
                    <a:pt x="2051853" y="1250174"/>
                  </a:lnTo>
                  <a:lnTo>
                    <a:pt x="2099344" y="1237196"/>
                  </a:lnTo>
                  <a:lnTo>
                    <a:pt x="2143381" y="1219597"/>
                  </a:lnTo>
                  <a:lnTo>
                    <a:pt x="2183408" y="1197782"/>
                  </a:lnTo>
                  <a:lnTo>
                    <a:pt x="2218870" y="1172150"/>
                  </a:lnTo>
                  <a:lnTo>
                    <a:pt x="2249211" y="1143105"/>
                  </a:lnTo>
                  <a:lnTo>
                    <a:pt x="2273877" y="1111048"/>
                  </a:lnTo>
                  <a:lnTo>
                    <a:pt x="2292311" y="1076380"/>
                  </a:lnTo>
                  <a:lnTo>
                    <a:pt x="2303959" y="1039505"/>
                  </a:lnTo>
                  <a:lnTo>
                    <a:pt x="2308266" y="1000823"/>
                  </a:lnTo>
                  <a:lnTo>
                    <a:pt x="2360788" y="992735"/>
                  </a:lnTo>
                  <a:lnTo>
                    <a:pt x="2411263" y="979837"/>
                  </a:lnTo>
                  <a:lnTo>
                    <a:pt x="2459070" y="962318"/>
                  </a:lnTo>
                  <a:lnTo>
                    <a:pt x="2503592" y="940371"/>
                  </a:lnTo>
                  <a:lnTo>
                    <a:pt x="2546233" y="912779"/>
                  </a:lnTo>
                  <a:lnTo>
                    <a:pt x="2582590" y="881969"/>
                  </a:lnTo>
                  <a:lnTo>
                    <a:pt x="2612574" y="848455"/>
                  </a:lnTo>
                  <a:lnTo>
                    <a:pt x="2636090" y="812750"/>
                  </a:lnTo>
                  <a:lnTo>
                    <a:pt x="2653049" y="775368"/>
                  </a:lnTo>
                  <a:lnTo>
                    <a:pt x="2663358" y="736822"/>
                  </a:lnTo>
                  <a:lnTo>
                    <a:pt x="2666925" y="697625"/>
                  </a:lnTo>
                  <a:lnTo>
                    <a:pt x="2663659" y="658290"/>
                  </a:lnTo>
                  <a:lnTo>
                    <a:pt x="2653468" y="619331"/>
                  </a:lnTo>
                  <a:lnTo>
                    <a:pt x="2636260" y="581261"/>
                  </a:lnTo>
                  <a:lnTo>
                    <a:pt x="2611943" y="544593"/>
                  </a:lnTo>
                  <a:lnTo>
                    <a:pt x="2580427" y="509841"/>
                  </a:lnTo>
                  <a:lnTo>
                    <a:pt x="2584788" y="502003"/>
                  </a:lnTo>
                  <a:lnTo>
                    <a:pt x="2605376" y="439235"/>
                  </a:lnTo>
                  <a:lnTo>
                    <a:pt x="2606628" y="400873"/>
                  </a:lnTo>
                  <a:lnTo>
                    <a:pt x="2599771" y="363492"/>
                  </a:lnTo>
                  <a:lnTo>
                    <a:pt x="2585280" y="327702"/>
                  </a:lnTo>
                  <a:lnTo>
                    <a:pt x="2563631" y="294116"/>
                  </a:lnTo>
                  <a:lnTo>
                    <a:pt x="2535299" y="263345"/>
                  </a:lnTo>
                  <a:lnTo>
                    <a:pt x="2500760" y="236002"/>
                  </a:lnTo>
                  <a:lnTo>
                    <a:pt x="2460489" y="212699"/>
                  </a:lnTo>
                  <a:lnTo>
                    <a:pt x="2414962" y="194046"/>
                  </a:lnTo>
                  <a:lnTo>
                    <a:pt x="2364654" y="180657"/>
                  </a:lnTo>
                  <a:lnTo>
                    <a:pt x="2351106" y="144038"/>
                  </a:lnTo>
                  <a:lnTo>
                    <a:pt x="2329332" y="109918"/>
                  </a:lnTo>
                  <a:lnTo>
                    <a:pt x="2299913" y="79037"/>
                  </a:lnTo>
                  <a:lnTo>
                    <a:pt x="2263435" y="52133"/>
                  </a:lnTo>
                  <a:lnTo>
                    <a:pt x="2219268" y="29289"/>
                  </a:lnTo>
                  <a:lnTo>
                    <a:pt x="2171638" y="13034"/>
                  </a:lnTo>
                  <a:lnTo>
                    <a:pt x="2121736" y="3295"/>
                  </a:lnTo>
                  <a:lnTo>
                    <a:pt x="2070755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56447" y="5151564"/>
              <a:ext cx="2667000" cy="1438910"/>
            </a:xfrm>
            <a:custGeom>
              <a:avLst/>
              <a:gdLst/>
              <a:ahLst/>
              <a:cxnLst/>
              <a:rect l="l" t="t" r="r" b="b"/>
              <a:pathLst>
                <a:path w="2667000" h="1438909">
                  <a:moveTo>
                    <a:pt x="242192" y="473519"/>
                  </a:moveTo>
                  <a:lnTo>
                    <a:pt x="238342" y="431987"/>
                  </a:lnTo>
                  <a:lnTo>
                    <a:pt x="242009" y="391420"/>
                  </a:lnTo>
                  <a:lnTo>
                    <a:pt x="252770" y="352228"/>
                  </a:lnTo>
                  <a:lnTo>
                    <a:pt x="270198" y="314821"/>
                  </a:lnTo>
                  <a:lnTo>
                    <a:pt x="293869" y="279608"/>
                  </a:lnTo>
                  <a:lnTo>
                    <a:pt x="323359" y="246999"/>
                  </a:lnTo>
                  <a:lnTo>
                    <a:pt x="358242" y="217403"/>
                  </a:lnTo>
                  <a:lnTo>
                    <a:pt x="398094" y="191231"/>
                  </a:lnTo>
                  <a:lnTo>
                    <a:pt x="442490" y="168892"/>
                  </a:lnTo>
                  <a:lnTo>
                    <a:pt x="491005" y="150795"/>
                  </a:lnTo>
                  <a:lnTo>
                    <a:pt x="543214" y="137351"/>
                  </a:lnTo>
                  <a:lnTo>
                    <a:pt x="598693" y="128968"/>
                  </a:lnTo>
                  <a:lnTo>
                    <a:pt x="654163" y="126210"/>
                  </a:lnTo>
                  <a:lnTo>
                    <a:pt x="709281" y="128846"/>
                  </a:lnTo>
                  <a:lnTo>
                    <a:pt x="763328" y="136786"/>
                  </a:lnTo>
                  <a:lnTo>
                    <a:pt x="815585" y="149939"/>
                  </a:lnTo>
                  <a:lnTo>
                    <a:pt x="865330" y="168211"/>
                  </a:lnTo>
                  <a:lnTo>
                    <a:pt x="894149" y="135042"/>
                  </a:lnTo>
                  <a:lnTo>
                    <a:pt x="928890" y="106462"/>
                  </a:lnTo>
                  <a:lnTo>
                    <a:pt x="968637" y="82679"/>
                  </a:lnTo>
                  <a:lnTo>
                    <a:pt x="1012472" y="63903"/>
                  </a:lnTo>
                  <a:lnTo>
                    <a:pt x="1059479" y="50339"/>
                  </a:lnTo>
                  <a:lnTo>
                    <a:pt x="1108744" y="42198"/>
                  </a:lnTo>
                  <a:lnTo>
                    <a:pt x="1159349" y="39686"/>
                  </a:lnTo>
                  <a:lnTo>
                    <a:pt x="1210378" y="43012"/>
                  </a:lnTo>
                  <a:lnTo>
                    <a:pt x="1260916" y="52383"/>
                  </a:lnTo>
                  <a:lnTo>
                    <a:pt x="1310046" y="68008"/>
                  </a:lnTo>
                  <a:lnTo>
                    <a:pt x="1350273" y="86598"/>
                  </a:lnTo>
                  <a:lnTo>
                    <a:pt x="1386500" y="109283"/>
                  </a:lnTo>
                  <a:lnTo>
                    <a:pt x="1415588" y="75392"/>
                  </a:lnTo>
                  <a:lnTo>
                    <a:pt x="1452165" y="47299"/>
                  </a:lnTo>
                  <a:lnTo>
                    <a:pt x="1494774" y="25362"/>
                  </a:lnTo>
                  <a:lnTo>
                    <a:pt x="1541964" y="9938"/>
                  </a:lnTo>
                  <a:lnTo>
                    <a:pt x="1592278" y="1383"/>
                  </a:lnTo>
                  <a:lnTo>
                    <a:pt x="1644264" y="55"/>
                  </a:lnTo>
                  <a:lnTo>
                    <a:pt x="1696467" y="6312"/>
                  </a:lnTo>
                  <a:lnTo>
                    <a:pt x="1747434" y="20510"/>
                  </a:lnTo>
                  <a:lnTo>
                    <a:pt x="1798853" y="45085"/>
                  </a:lnTo>
                  <a:lnTo>
                    <a:pt x="1841414" y="77660"/>
                  </a:lnTo>
                  <a:lnTo>
                    <a:pt x="1879898" y="49817"/>
                  </a:lnTo>
                  <a:lnTo>
                    <a:pt x="1923267" y="28057"/>
                  </a:lnTo>
                  <a:lnTo>
                    <a:pt x="1970328" y="12453"/>
                  </a:lnTo>
                  <a:lnTo>
                    <a:pt x="2019888" y="3076"/>
                  </a:lnTo>
                  <a:lnTo>
                    <a:pt x="2070755" y="0"/>
                  </a:lnTo>
                  <a:lnTo>
                    <a:pt x="2121736" y="3295"/>
                  </a:lnTo>
                  <a:lnTo>
                    <a:pt x="2171638" y="13034"/>
                  </a:lnTo>
                  <a:lnTo>
                    <a:pt x="2219268" y="29289"/>
                  </a:lnTo>
                  <a:lnTo>
                    <a:pt x="2263435" y="52133"/>
                  </a:lnTo>
                  <a:lnTo>
                    <a:pt x="2299913" y="79037"/>
                  </a:lnTo>
                  <a:lnTo>
                    <a:pt x="2329332" y="109918"/>
                  </a:lnTo>
                  <a:lnTo>
                    <a:pt x="2351106" y="144038"/>
                  </a:lnTo>
                  <a:lnTo>
                    <a:pt x="2364654" y="180657"/>
                  </a:lnTo>
                  <a:lnTo>
                    <a:pt x="2414962" y="194046"/>
                  </a:lnTo>
                  <a:lnTo>
                    <a:pt x="2460489" y="212699"/>
                  </a:lnTo>
                  <a:lnTo>
                    <a:pt x="2500760" y="236002"/>
                  </a:lnTo>
                  <a:lnTo>
                    <a:pt x="2535299" y="263345"/>
                  </a:lnTo>
                  <a:lnTo>
                    <a:pt x="2563631" y="294116"/>
                  </a:lnTo>
                  <a:lnTo>
                    <a:pt x="2585280" y="327702"/>
                  </a:lnTo>
                  <a:lnTo>
                    <a:pt x="2599771" y="363492"/>
                  </a:lnTo>
                  <a:lnTo>
                    <a:pt x="2606628" y="400873"/>
                  </a:lnTo>
                  <a:lnTo>
                    <a:pt x="2605376" y="439235"/>
                  </a:lnTo>
                  <a:lnTo>
                    <a:pt x="2595540" y="477964"/>
                  </a:lnTo>
                  <a:lnTo>
                    <a:pt x="2580427" y="509841"/>
                  </a:lnTo>
                  <a:lnTo>
                    <a:pt x="2611943" y="544593"/>
                  </a:lnTo>
                  <a:lnTo>
                    <a:pt x="2636260" y="581261"/>
                  </a:lnTo>
                  <a:lnTo>
                    <a:pt x="2653468" y="619331"/>
                  </a:lnTo>
                  <a:lnTo>
                    <a:pt x="2663659" y="658290"/>
                  </a:lnTo>
                  <a:lnTo>
                    <a:pt x="2666925" y="697625"/>
                  </a:lnTo>
                  <a:lnTo>
                    <a:pt x="2663358" y="736822"/>
                  </a:lnTo>
                  <a:lnTo>
                    <a:pt x="2653049" y="775368"/>
                  </a:lnTo>
                  <a:lnTo>
                    <a:pt x="2636090" y="812750"/>
                  </a:lnTo>
                  <a:lnTo>
                    <a:pt x="2612574" y="848455"/>
                  </a:lnTo>
                  <a:lnTo>
                    <a:pt x="2582590" y="881969"/>
                  </a:lnTo>
                  <a:lnTo>
                    <a:pt x="2546233" y="912779"/>
                  </a:lnTo>
                  <a:lnTo>
                    <a:pt x="2503592" y="940371"/>
                  </a:lnTo>
                  <a:lnTo>
                    <a:pt x="2459070" y="962318"/>
                  </a:lnTo>
                  <a:lnTo>
                    <a:pt x="2411263" y="979837"/>
                  </a:lnTo>
                  <a:lnTo>
                    <a:pt x="2360788" y="992735"/>
                  </a:lnTo>
                  <a:lnTo>
                    <a:pt x="2308266" y="1000823"/>
                  </a:lnTo>
                  <a:lnTo>
                    <a:pt x="2303959" y="1039505"/>
                  </a:lnTo>
                  <a:lnTo>
                    <a:pt x="2292311" y="1076380"/>
                  </a:lnTo>
                  <a:lnTo>
                    <a:pt x="2273877" y="1111048"/>
                  </a:lnTo>
                  <a:lnTo>
                    <a:pt x="2249211" y="1143105"/>
                  </a:lnTo>
                  <a:lnTo>
                    <a:pt x="2218870" y="1172150"/>
                  </a:lnTo>
                  <a:lnTo>
                    <a:pt x="2183408" y="1197782"/>
                  </a:lnTo>
                  <a:lnTo>
                    <a:pt x="2143381" y="1219597"/>
                  </a:lnTo>
                  <a:lnTo>
                    <a:pt x="2099344" y="1237196"/>
                  </a:lnTo>
                  <a:lnTo>
                    <a:pt x="2051853" y="1250174"/>
                  </a:lnTo>
                  <a:lnTo>
                    <a:pt x="2001463" y="1258131"/>
                  </a:lnTo>
                  <a:lnTo>
                    <a:pt x="1948729" y="1260665"/>
                  </a:lnTo>
                  <a:lnTo>
                    <a:pt x="1899691" y="1257901"/>
                  </a:lnTo>
                  <a:lnTo>
                    <a:pt x="1851891" y="1250267"/>
                  </a:lnTo>
                  <a:lnTo>
                    <a:pt x="1805997" y="1237895"/>
                  </a:lnTo>
                  <a:lnTo>
                    <a:pt x="1762674" y="1220914"/>
                  </a:lnTo>
                  <a:lnTo>
                    <a:pt x="1744426" y="1257082"/>
                  </a:lnTo>
                  <a:lnTo>
                    <a:pt x="1720781" y="1290547"/>
                  </a:lnTo>
                  <a:lnTo>
                    <a:pt x="1692224" y="1321120"/>
                  </a:lnTo>
                  <a:lnTo>
                    <a:pt x="1659242" y="1348609"/>
                  </a:lnTo>
                  <a:lnTo>
                    <a:pt x="1622320" y="1372823"/>
                  </a:lnTo>
                  <a:lnTo>
                    <a:pt x="1581947" y="1393572"/>
                  </a:lnTo>
                  <a:lnTo>
                    <a:pt x="1538606" y="1410665"/>
                  </a:lnTo>
                  <a:lnTo>
                    <a:pt x="1492785" y="1423912"/>
                  </a:lnTo>
                  <a:lnTo>
                    <a:pt x="1444971" y="1433121"/>
                  </a:lnTo>
                  <a:lnTo>
                    <a:pt x="1395648" y="1438101"/>
                  </a:lnTo>
                  <a:lnTo>
                    <a:pt x="1345305" y="1438662"/>
                  </a:lnTo>
                  <a:lnTo>
                    <a:pt x="1294426" y="1434614"/>
                  </a:lnTo>
                  <a:lnTo>
                    <a:pt x="1243498" y="1425765"/>
                  </a:lnTo>
                  <a:lnTo>
                    <a:pt x="1189731" y="1410722"/>
                  </a:lnTo>
                  <a:lnTo>
                    <a:pt x="1139652" y="1390522"/>
                  </a:lnTo>
                  <a:lnTo>
                    <a:pt x="1093902" y="1365525"/>
                  </a:lnTo>
                  <a:lnTo>
                    <a:pt x="1053120" y="1336089"/>
                  </a:lnTo>
                  <a:lnTo>
                    <a:pt x="1017946" y="1302575"/>
                  </a:lnTo>
                  <a:lnTo>
                    <a:pt x="972054" y="1320527"/>
                  </a:lnTo>
                  <a:lnTo>
                    <a:pt x="924770" y="1334451"/>
                  </a:lnTo>
                  <a:lnTo>
                    <a:pt x="876491" y="1344421"/>
                  </a:lnTo>
                  <a:lnTo>
                    <a:pt x="827617" y="1350512"/>
                  </a:lnTo>
                  <a:lnTo>
                    <a:pt x="778545" y="1352797"/>
                  </a:lnTo>
                  <a:lnTo>
                    <a:pt x="729675" y="1351349"/>
                  </a:lnTo>
                  <a:lnTo>
                    <a:pt x="681405" y="1346244"/>
                  </a:lnTo>
                  <a:lnTo>
                    <a:pt x="634134" y="1337554"/>
                  </a:lnTo>
                  <a:lnTo>
                    <a:pt x="588260" y="1325353"/>
                  </a:lnTo>
                  <a:lnTo>
                    <a:pt x="544182" y="1309715"/>
                  </a:lnTo>
                  <a:lnTo>
                    <a:pt x="502299" y="1290715"/>
                  </a:lnTo>
                  <a:lnTo>
                    <a:pt x="463009" y="1268425"/>
                  </a:lnTo>
                  <a:lnTo>
                    <a:pt x="426710" y="1242921"/>
                  </a:lnTo>
                  <a:lnTo>
                    <a:pt x="393802" y="1214274"/>
                  </a:lnTo>
                  <a:lnTo>
                    <a:pt x="364683" y="1182560"/>
                  </a:lnTo>
                  <a:lnTo>
                    <a:pt x="362981" y="1180401"/>
                  </a:lnTo>
                  <a:lnTo>
                    <a:pt x="361305" y="1178369"/>
                  </a:lnTo>
                  <a:lnTo>
                    <a:pt x="359654" y="1176210"/>
                  </a:lnTo>
                  <a:lnTo>
                    <a:pt x="305202" y="1176868"/>
                  </a:lnTo>
                  <a:lnTo>
                    <a:pt x="253253" y="1169779"/>
                  </a:lnTo>
                  <a:lnTo>
                    <a:pt x="205004" y="1155638"/>
                  </a:lnTo>
                  <a:lnTo>
                    <a:pt x="161658" y="1135142"/>
                  </a:lnTo>
                  <a:lnTo>
                    <a:pt x="124413" y="1108983"/>
                  </a:lnTo>
                  <a:lnTo>
                    <a:pt x="94471" y="1077859"/>
                  </a:lnTo>
                  <a:lnTo>
                    <a:pt x="73031" y="1042463"/>
                  </a:lnTo>
                  <a:lnTo>
                    <a:pt x="61293" y="1003490"/>
                  </a:lnTo>
                  <a:lnTo>
                    <a:pt x="60844" y="960485"/>
                  </a:lnTo>
                  <a:lnTo>
                    <a:pt x="72915" y="918908"/>
                  </a:lnTo>
                  <a:lnTo>
                    <a:pt x="96856" y="880189"/>
                  </a:lnTo>
                  <a:lnTo>
                    <a:pt x="132019" y="845756"/>
                  </a:lnTo>
                  <a:lnTo>
                    <a:pt x="88176" y="822125"/>
                  </a:lnTo>
                  <a:lnTo>
                    <a:pt x="52666" y="793393"/>
                  </a:lnTo>
                  <a:lnTo>
                    <a:pt x="25877" y="760647"/>
                  </a:lnTo>
                  <a:lnTo>
                    <a:pt x="8193" y="724979"/>
                  </a:lnTo>
                  <a:lnTo>
                    <a:pt x="0" y="687478"/>
                  </a:lnTo>
                  <a:lnTo>
                    <a:pt x="1683" y="649232"/>
                  </a:lnTo>
                  <a:lnTo>
                    <a:pt x="13629" y="611331"/>
                  </a:lnTo>
                  <a:lnTo>
                    <a:pt x="36223" y="574865"/>
                  </a:lnTo>
                  <a:lnTo>
                    <a:pt x="65824" y="544537"/>
                  </a:lnTo>
                  <a:lnTo>
                    <a:pt x="102112" y="519140"/>
                  </a:lnTo>
                  <a:lnTo>
                    <a:pt x="143971" y="499217"/>
                  </a:lnTo>
                  <a:lnTo>
                    <a:pt x="190287" y="485311"/>
                  </a:lnTo>
                  <a:lnTo>
                    <a:pt x="239944" y="477964"/>
                  </a:lnTo>
                  <a:lnTo>
                    <a:pt x="242192" y="473519"/>
                  </a:lnTo>
                  <a:close/>
                </a:path>
                <a:path w="2667000" h="1438909">
                  <a:moveTo>
                    <a:pt x="291087" y="866711"/>
                  </a:moveTo>
                  <a:lnTo>
                    <a:pt x="250320" y="866779"/>
                  </a:lnTo>
                  <a:lnTo>
                    <a:pt x="210238" y="862298"/>
                  </a:lnTo>
                  <a:lnTo>
                    <a:pt x="171529" y="853388"/>
                  </a:lnTo>
                  <a:lnTo>
                    <a:pt x="134877" y="840168"/>
                  </a:lnTo>
                </a:path>
                <a:path w="2667000" h="1438909">
                  <a:moveTo>
                    <a:pt x="428907" y="1157160"/>
                  </a:moveTo>
                  <a:lnTo>
                    <a:pt x="412278" y="1161591"/>
                  </a:lnTo>
                  <a:lnTo>
                    <a:pt x="395309" y="1165177"/>
                  </a:lnTo>
                  <a:lnTo>
                    <a:pt x="378054" y="1167929"/>
                  </a:lnTo>
                  <a:lnTo>
                    <a:pt x="360568" y="1169860"/>
                  </a:lnTo>
                </a:path>
                <a:path w="2667000" h="1438909">
                  <a:moveTo>
                    <a:pt x="1017819" y="1296733"/>
                  </a:moveTo>
                  <a:lnTo>
                    <a:pt x="1005942" y="1282880"/>
                  </a:lnTo>
                  <a:lnTo>
                    <a:pt x="995102" y="1268587"/>
                  </a:lnTo>
                  <a:lnTo>
                    <a:pt x="985332" y="1253889"/>
                  </a:lnTo>
                  <a:lnTo>
                    <a:pt x="976671" y="1238821"/>
                  </a:lnTo>
                </a:path>
                <a:path w="2667000" h="1438909">
                  <a:moveTo>
                    <a:pt x="1779311" y="1152207"/>
                  </a:moveTo>
                  <a:lnTo>
                    <a:pt x="1776929" y="1168346"/>
                  </a:lnTo>
                  <a:lnTo>
                    <a:pt x="1773405" y="1184354"/>
                  </a:lnTo>
                  <a:lnTo>
                    <a:pt x="1768738" y="1200195"/>
                  </a:lnTo>
                  <a:lnTo>
                    <a:pt x="1762928" y="1215834"/>
                  </a:lnTo>
                </a:path>
              </a:pathLst>
            </a:custGeom>
            <a:ln w="9144">
              <a:solidFill>
                <a:srgbClr val="464A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58211" y="5906389"/>
              <a:ext cx="209550" cy="246761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98639" y="5224526"/>
              <a:ext cx="2337435" cy="522605"/>
            </a:xfrm>
            <a:custGeom>
              <a:avLst/>
              <a:gdLst/>
              <a:ahLst/>
              <a:cxnLst/>
              <a:rect l="l" t="t" r="r" b="b"/>
              <a:pathLst>
                <a:path w="2337435" h="522604">
                  <a:moveTo>
                    <a:pt x="2336965" y="433324"/>
                  </a:moveTo>
                  <a:lnTo>
                    <a:pt x="2320050" y="458362"/>
                  </a:lnTo>
                  <a:lnTo>
                    <a:pt x="2299373" y="481711"/>
                  </a:lnTo>
                  <a:lnTo>
                    <a:pt x="2275171" y="503154"/>
                  </a:lnTo>
                  <a:lnTo>
                    <a:pt x="2247684" y="522477"/>
                  </a:lnTo>
                </a:path>
                <a:path w="2337435" h="522604">
                  <a:moveTo>
                    <a:pt x="2122716" y="102743"/>
                  </a:moveTo>
                  <a:lnTo>
                    <a:pt x="2124952" y="113168"/>
                  </a:lnTo>
                  <a:lnTo>
                    <a:pt x="2126510" y="123666"/>
                  </a:lnTo>
                  <a:lnTo>
                    <a:pt x="2127377" y="134211"/>
                  </a:lnTo>
                  <a:lnTo>
                    <a:pt x="2127542" y="144779"/>
                  </a:lnTo>
                </a:path>
                <a:path w="2337435" h="522604">
                  <a:moveTo>
                    <a:pt x="1552613" y="53594"/>
                  </a:moveTo>
                  <a:lnTo>
                    <a:pt x="1562060" y="39290"/>
                  </a:lnTo>
                  <a:lnTo>
                    <a:pt x="1572853" y="25558"/>
                  </a:lnTo>
                  <a:lnTo>
                    <a:pt x="1584956" y="12445"/>
                  </a:lnTo>
                  <a:lnTo>
                    <a:pt x="1598333" y="0"/>
                  </a:lnTo>
                </a:path>
                <a:path w="2337435" h="522604">
                  <a:moveTo>
                    <a:pt x="1124877" y="79248"/>
                  </a:moveTo>
                  <a:lnTo>
                    <a:pt x="1128919" y="67272"/>
                  </a:lnTo>
                  <a:lnTo>
                    <a:pt x="1133973" y="55546"/>
                  </a:lnTo>
                  <a:lnTo>
                    <a:pt x="1140003" y="44082"/>
                  </a:lnTo>
                  <a:lnTo>
                    <a:pt x="1146975" y="32893"/>
                  </a:lnTo>
                </a:path>
                <a:path w="2337435" h="522604">
                  <a:moveTo>
                    <a:pt x="622820" y="94869"/>
                  </a:moveTo>
                  <a:lnTo>
                    <a:pt x="644227" y="104769"/>
                  </a:lnTo>
                  <a:lnTo>
                    <a:pt x="664764" y="115585"/>
                  </a:lnTo>
                  <a:lnTo>
                    <a:pt x="684369" y="127283"/>
                  </a:lnTo>
                  <a:lnTo>
                    <a:pt x="702983" y="139826"/>
                  </a:lnTo>
                </a:path>
                <a:path w="2337435" h="522604">
                  <a:moveTo>
                    <a:pt x="13995" y="447801"/>
                  </a:moveTo>
                  <a:lnTo>
                    <a:pt x="9545" y="436187"/>
                  </a:lnTo>
                  <a:lnTo>
                    <a:pt x="5726" y="424418"/>
                  </a:lnTo>
                  <a:lnTo>
                    <a:pt x="2542" y="412529"/>
                  </a:lnTo>
                  <a:lnTo>
                    <a:pt x="0" y="400558"/>
                  </a:lnTo>
                </a:path>
              </a:pathLst>
            </a:custGeom>
            <a:ln w="9144">
              <a:solidFill>
                <a:srgbClr val="464A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170569" y="5376574"/>
            <a:ext cx="1395730" cy="12369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065" marR="5080" indent="-3810" algn="ctr">
              <a:lnSpc>
                <a:spcPct val="99100"/>
              </a:lnSpc>
              <a:spcBef>
                <a:spcPts val="125"/>
              </a:spcBef>
            </a:pPr>
            <a:r>
              <a:rPr sz="1600" b="1" i="1" spc="-5" dirty="0">
                <a:latin typeface="Calibri"/>
                <a:cs typeface="Calibri"/>
              </a:rPr>
              <a:t>Konuyu </a:t>
            </a:r>
            <a:r>
              <a:rPr sz="1600" b="1" i="1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Değiştirmek, </a:t>
            </a:r>
            <a:r>
              <a:rPr sz="1600" b="1" i="1" dirty="0">
                <a:latin typeface="Calibri"/>
                <a:cs typeface="Calibri"/>
              </a:rPr>
              <a:t> Alaya </a:t>
            </a:r>
            <a:r>
              <a:rPr sz="1600" b="1" i="1" spc="-5" dirty="0">
                <a:latin typeface="Calibri"/>
                <a:cs typeface="Calibri"/>
              </a:rPr>
              <a:t>Almak, </a:t>
            </a:r>
            <a:r>
              <a:rPr sz="1600" b="1" i="1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Şakaya Vurmak, </a:t>
            </a:r>
            <a:r>
              <a:rPr sz="1600" b="1" i="1" spc="-350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Oyalamak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39" name="object 3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931205" y="4928615"/>
            <a:ext cx="1900981" cy="27523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270" y="1142440"/>
            <a:ext cx="551878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690" algn="ctr">
              <a:lnSpc>
                <a:spcPct val="100000"/>
              </a:lnSpc>
              <a:spcBef>
                <a:spcPts val="100"/>
              </a:spcBef>
            </a:pPr>
            <a:r>
              <a:rPr sz="1800" b="1" spc="40" dirty="0">
                <a:solidFill>
                  <a:srgbClr val="FF0000"/>
                </a:solidFill>
                <a:latin typeface="Trebuchet MS"/>
                <a:cs typeface="Trebuchet MS"/>
              </a:rPr>
              <a:t>İLETİŞİM</a:t>
            </a:r>
            <a:r>
              <a:rPr sz="1800" b="1" spc="-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10" dirty="0">
                <a:solidFill>
                  <a:srgbClr val="FF0000"/>
                </a:solidFill>
                <a:latin typeface="Trebuchet MS"/>
                <a:cs typeface="Trebuchet MS"/>
              </a:rPr>
              <a:t>ENGELLERİ</a:t>
            </a:r>
            <a:r>
              <a:rPr sz="1800" b="1" spc="-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15" dirty="0">
                <a:solidFill>
                  <a:srgbClr val="FF0000"/>
                </a:solidFill>
                <a:latin typeface="Trebuchet MS"/>
                <a:cs typeface="Trebuchet MS"/>
              </a:rPr>
              <a:t>VE</a:t>
            </a:r>
            <a:r>
              <a:rPr sz="1800" b="1" spc="-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80" dirty="0">
                <a:solidFill>
                  <a:srgbClr val="FF0000"/>
                </a:solidFill>
                <a:latin typeface="Trebuchet MS"/>
                <a:cs typeface="Trebuchet MS"/>
              </a:rPr>
              <a:t>ÇOCUKLAR</a:t>
            </a:r>
            <a:r>
              <a:rPr sz="1800" b="1" spc="-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50" dirty="0">
                <a:solidFill>
                  <a:srgbClr val="FF0000"/>
                </a:solidFill>
                <a:latin typeface="Trebuchet MS"/>
                <a:cs typeface="Trebuchet MS"/>
              </a:rPr>
              <a:t>ÜZERİNDEKİ</a:t>
            </a:r>
            <a:endParaRPr sz="1800">
              <a:latin typeface="Trebuchet MS"/>
              <a:cs typeface="Trebuchet MS"/>
            </a:endParaRPr>
          </a:p>
          <a:p>
            <a:pPr marL="321945" algn="ctr">
              <a:lnSpc>
                <a:spcPct val="100000"/>
              </a:lnSpc>
              <a:spcBef>
                <a:spcPts val="5"/>
              </a:spcBef>
            </a:pPr>
            <a:r>
              <a:rPr sz="1800" b="1" spc="10" dirty="0">
                <a:solidFill>
                  <a:srgbClr val="FF0000"/>
                </a:solidFill>
                <a:latin typeface="Trebuchet MS"/>
                <a:cs typeface="Trebuchet MS"/>
              </a:rPr>
              <a:t>ETKİLERİ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b="1" spc="25" dirty="0">
                <a:latin typeface="Trebuchet MS"/>
                <a:cs typeface="Trebuchet MS"/>
              </a:rPr>
              <a:t>Emir</a:t>
            </a:r>
            <a:r>
              <a:rPr sz="1800" b="1" spc="-60" dirty="0">
                <a:latin typeface="Trebuchet MS"/>
                <a:cs typeface="Trebuchet MS"/>
              </a:rPr>
              <a:t> </a:t>
            </a:r>
            <a:r>
              <a:rPr sz="1800" b="1" spc="15" dirty="0">
                <a:latin typeface="Trebuchet MS"/>
                <a:cs typeface="Trebuchet MS"/>
              </a:rPr>
              <a:t>Vermek,</a:t>
            </a:r>
            <a:r>
              <a:rPr sz="1800" b="1" spc="-50" dirty="0">
                <a:latin typeface="Trebuchet MS"/>
                <a:cs typeface="Trebuchet MS"/>
              </a:rPr>
              <a:t> </a:t>
            </a:r>
            <a:r>
              <a:rPr sz="1800" b="1" spc="35" dirty="0">
                <a:latin typeface="Trebuchet MS"/>
                <a:cs typeface="Trebuchet MS"/>
              </a:rPr>
              <a:t>Yönlendirmek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1291" y="2430779"/>
            <a:ext cx="3310254" cy="923925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88900" marR="1021080">
              <a:lnSpc>
                <a:spcPct val="100000"/>
              </a:lnSpc>
              <a:spcBef>
                <a:spcPts val="90"/>
              </a:spcBef>
            </a:pPr>
            <a:r>
              <a:rPr sz="1800" spc="-5" dirty="0">
                <a:latin typeface="Lucida Sans Unicode"/>
                <a:cs typeface="Lucida Sans Unicode"/>
              </a:rPr>
              <a:t>-Ödevlerini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yapmak </a:t>
            </a:r>
            <a:r>
              <a:rPr sz="1800" spc="-5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zorundasın.</a:t>
            </a:r>
            <a:endParaRPr sz="1800">
              <a:latin typeface="Lucida Sans Unicode"/>
              <a:cs typeface="Lucida Sans Unicode"/>
            </a:endParaRPr>
          </a:p>
          <a:p>
            <a:pPr marL="88900">
              <a:lnSpc>
                <a:spcPct val="100000"/>
              </a:lnSpc>
            </a:pPr>
            <a:r>
              <a:rPr sz="1800" dirty="0">
                <a:latin typeface="Lucida Sans Unicode"/>
                <a:cs typeface="Lucida Sans Unicode"/>
              </a:rPr>
              <a:t>-Gürültüyü</a:t>
            </a:r>
            <a:r>
              <a:rPr sz="1800" spc="-8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kes.</a:t>
            </a:r>
            <a:endParaRPr sz="1800">
              <a:latin typeface="Lucida Sans Unicode"/>
              <a:cs typeface="Lucida Sans Unicod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867911" y="2429255"/>
            <a:ext cx="2685415" cy="1999614"/>
            <a:chOff x="3867911" y="2429255"/>
            <a:chExt cx="2685415" cy="199961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7911" y="2429255"/>
              <a:ext cx="2685288" cy="19994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70959" y="2624366"/>
              <a:ext cx="1257096" cy="68715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53839" y="2670086"/>
              <a:ext cx="809028" cy="78164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930411" y="2646154"/>
              <a:ext cx="1143635" cy="573405"/>
            </a:xfrm>
            <a:custGeom>
              <a:avLst/>
              <a:gdLst/>
              <a:ahLst/>
              <a:cxnLst/>
              <a:rect l="l" t="t" r="r" b="b"/>
              <a:pathLst>
                <a:path w="1143635" h="573405">
                  <a:moveTo>
                    <a:pt x="704782" y="0"/>
                  </a:moveTo>
                  <a:lnTo>
                    <a:pt x="660892" y="3938"/>
                  </a:lnTo>
                  <a:lnTo>
                    <a:pt x="622335" y="18807"/>
                  </a:lnTo>
                  <a:lnTo>
                    <a:pt x="594090" y="43451"/>
                  </a:lnTo>
                  <a:lnTo>
                    <a:pt x="586595" y="38766"/>
                  </a:lnTo>
                  <a:lnTo>
                    <a:pt x="578612" y="34450"/>
                  </a:lnTo>
                  <a:lnTo>
                    <a:pt x="570176" y="30539"/>
                  </a:lnTo>
                  <a:lnTo>
                    <a:pt x="561324" y="27068"/>
                  </a:lnTo>
                  <a:lnTo>
                    <a:pt x="507622" y="16136"/>
                  </a:lnTo>
                  <a:lnTo>
                    <a:pt x="453850" y="20004"/>
                  </a:lnTo>
                  <a:lnTo>
                    <a:pt x="406126" y="37373"/>
                  </a:lnTo>
                  <a:lnTo>
                    <a:pt x="370570" y="66946"/>
                  </a:lnTo>
                  <a:lnTo>
                    <a:pt x="343689" y="58201"/>
                  </a:lnTo>
                  <a:lnTo>
                    <a:pt x="315261" y="52611"/>
                  </a:lnTo>
                  <a:lnTo>
                    <a:pt x="285880" y="50284"/>
                  </a:lnTo>
                  <a:lnTo>
                    <a:pt x="256143" y="51325"/>
                  </a:lnTo>
                  <a:lnTo>
                    <a:pt x="201408" y="62714"/>
                  </a:lnTo>
                  <a:lnTo>
                    <a:pt x="156225" y="84398"/>
                  </a:lnTo>
                  <a:lnTo>
                    <a:pt x="123107" y="114117"/>
                  </a:lnTo>
                  <a:lnTo>
                    <a:pt x="104564" y="149609"/>
                  </a:lnTo>
                  <a:lnTo>
                    <a:pt x="103108" y="188612"/>
                  </a:lnTo>
                  <a:lnTo>
                    <a:pt x="102219" y="190390"/>
                  </a:lnTo>
                  <a:lnTo>
                    <a:pt x="51768" y="202503"/>
                  </a:lnTo>
                  <a:lnTo>
                    <a:pt x="14843" y="228998"/>
                  </a:lnTo>
                  <a:lnTo>
                    <a:pt x="0" y="258615"/>
                  </a:lnTo>
                  <a:lnTo>
                    <a:pt x="2778" y="288768"/>
                  </a:lnTo>
                  <a:lnTo>
                    <a:pt x="21844" y="315991"/>
                  </a:lnTo>
                  <a:lnTo>
                    <a:pt x="55864" y="336821"/>
                  </a:lnTo>
                  <a:lnTo>
                    <a:pt x="40816" y="350537"/>
                  </a:lnTo>
                  <a:lnTo>
                    <a:pt x="30543" y="365968"/>
                  </a:lnTo>
                  <a:lnTo>
                    <a:pt x="25342" y="382541"/>
                  </a:lnTo>
                  <a:lnTo>
                    <a:pt x="25511" y="399686"/>
                  </a:lnTo>
                  <a:lnTo>
                    <a:pt x="39780" y="429301"/>
                  </a:lnTo>
                  <a:lnTo>
                    <a:pt x="68611" y="452106"/>
                  </a:lnTo>
                  <a:lnTo>
                    <a:pt x="107896" y="465909"/>
                  </a:lnTo>
                  <a:lnTo>
                    <a:pt x="153527" y="468520"/>
                  </a:lnTo>
                  <a:lnTo>
                    <a:pt x="155686" y="470933"/>
                  </a:lnTo>
                  <a:lnTo>
                    <a:pt x="189933" y="500259"/>
                  </a:lnTo>
                  <a:lnTo>
                    <a:pt x="232728" y="521644"/>
                  </a:lnTo>
                  <a:lnTo>
                    <a:pt x="281400" y="534640"/>
                  </a:lnTo>
                  <a:lnTo>
                    <a:pt x="333279" y="538798"/>
                  </a:lnTo>
                  <a:lnTo>
                    <a:pt x="385694" y="533672"/>
                  </a:lnTo>
                  <a:lnTo>
                    <a:pt x="435975" y="518812"/>
                  </a:lnTo>
                  <a:lnTo>
                    <a:pt x="455239" y="535241"/>
                  </a:lnTo>
                  <a:lnTo>
                    <a:pt x="478170" y="549086"/>
                  </a:lnTo>
                  <a:lnTo>
                    <a:pt x="504197" y="560050"/>
                  </a:lnTo>
                  <a:lnTo>
                    <a:pt x="532749" y="567834"/>
                  </a:lnTo>
                  <a:lnTo>
                    <a:pt x="589456" y="573071"/>
                  </a:lnTo>
                  <a:lnTo>
                    <a:pt x="643749" y="566201"/>
                  </a:lnTo>
                  <a:lnTo>
                    <a:pt x="691964" y="548559"/>
                  </a:lnTo>
                  <a:lnTo>
                    <a:pt x="730438" y="521480"/>
                  </a:lnTo>
                  <a:lnTo>
                    <a:pt x="755507" y="486300"/>
                  </a:lnTo>
                  <a:lnTo>
                    <a:pt x="774132" y="493031"/>
                  </a:lnTo>
                  <a:lnTo>
                    <a:pt x="793829" y="497953"/>
                  </a:lnTo>
                  <a:lnTo>
                    <a:pt x="814335" y="501016"/>
                  </a:lnTo>
                  <a:lnTo>
                    <a:pt x="835390" y="502175"/>
                  </a:lnTo>
                  <a:lnTo>
                    <a:pt x="895022" y="494254"/>
                  </a:lnTo>
                  <a:lnTo>
                    <a:pt x="943927" y="472140"/>
                  </a:lnTo>
                  <a:lnTo>
                    <a:pt x="977139" y="439167"/>
                  </a:lnTo>
                  <a:lnTo>
                    <a:pt x="989695" y="398670"/>
                  </a:lnTo>
                  <a:lnTo>
                    <a:pt x="1012203" y="395418"/>
                  </a:lnTo>
                  <a:lnTo>
                    <a:pt x="1054363" y="383293"/>
                  </a:lnTo>
                  <a:lnTo>
                    <a:pt x="1112865" y="346042"/>
                  </a:lnTo>
                  <a:lnTo>
                    <a:pt x="1136373" y="311813"/>
                  </a:lnTo>
                  <a:lnTo>
                    <a:pt x="1143494" y="274688"/>
                  </a:lnTo>
                  <a:lnTo>
                    <a:pt x="1133686" y="237502"/>
                  </a:lnTo>
                  <a:lnTo>
                    <a:pt x="1106408" y="203090"/>
                  </a:lnTo>
                  <a:lnTo>
                    <a:pt x="1108948" y="198899"/>
                  </a:lnTo>
                  <a:lnTo>
                    <a:pt x="1111107" y="194708"/>
                  </a:lnTo>
                  <a:lnTo>
                    <a:pt x="1112885" y="190390"/>
                  </a:lnTo>
                  <a:lnTo>
                    <a:pt x="1116605" y="152159"/>
                  </a:lnTo>
                  <a:lnTo>
                    <a:pt x="1099216" y="117143"/>
                  </a:lnTo>
                  <a:lnTo>
                    <a:pt x="1063896" y="89128"/>
                  </a:lnTo>
                  <a:lnTo>
                    <a:pt x="1013825" y="71899"/>
                  </a:lnTo>
                  <a:lnTo>
                    <a:pt x="1008002" y="57330"/>
                  </a:lnTo>
                  <a:lnTo>
                    <a:pt x="970391" y="20718"/>
                  </a:lnTo>
                  <a:lnTo>
                    <a:pt x="925734" y="3946"/>
                  </a:lnTo>
                  <a:lnTo>
                    <a:pt x="876792" y="271"/>
                  </a:lnTo>
                  <a:lnTo>
                    <a:pt x="829373" y="9360"/>
                  </a:lnTo>
                  <a:lnTo>
                    <a:pt x="789289" y="30878"/>
                  </a:lnTo>
                  <a:lnTo>
                    <a:pt x="780712" y="24058"/>
                  </a:lnTo>
                  <a:lnTo>
                    <a:pt x="771064" y="17940"/>
                  </a:lnTo>
                  <a:lnTo>
                    <a:pt x="760464" y="12608"/>
                  </a:lnTo>
                  <a:lnTo>
                    <a:pt x="749030" y="8145"/>
                  </a:lnTo>
                  <a:lnTo>
                    <a:pt x="704782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30411" y="2646154"/>
              <a:ext cx="1143635" cy="573405"/>
            </a:xfrm>
            <a:custGeom>
              <a:avLst/>
              <a:gdLst/>
              <a:ahLst/>
              <a:cxnLst/>
              <a:rect l="l" t="t" r="r" b="b"/>
              <a:pathLst>
                <a:path w="1143635" h="573405">
                  <a:moveTo>
                    <a:pt x="103108" y="188612"/>
                  </a:moveTo>
                  <a:lnTo>
                    <a:pt x="104564" y="149609"/>
                  </a:lnTo>
                  <a:lnTo>
                    <a:pt x="123107" y="114117"/>
                  </a:lnTo>
                  <a:lnTo>
                    <a:pt x="156225" y="84398"/>
                  </a:lnTo>
                  <a:lnTo>
                    <a:pt x="201408" y="62714"/>
                  </a:lnTo>
                  <a:lnTo>
                    <a:pt x="256143" y="51325"/>
                  </a:lnTo>
                  <a:lnTo>
                    <a:pt x="285880" y="50284"/>
                  </a:lnTo>
                  <a:lnTo>
                    <a:pt x="315261" y="52611"/>
                  </a:lnTo>
                  <a:lnTo>
                    <a:pt x="343689" y="58201"/>
                  </a:lnTo>
                  <a:lnTo>
                    <a:pt x="370570" y="66946"/>
                  </a:lnTo>
                  <a:lnTo>
                    <a:pt x="406126" y="37373"/>
                  </a:lnTo>
                  <a:lnTo>
                    <a:pt x="453850" y="20004"/>
                  </a:lnTo>
                  <a:lnTo>
                    <a:pt x="507622" y="16136"/>
                  </a:lnTo>
                  <a:lnTo>
                    <a:pt x="561324" y="27068"/>
                  </a:lnTo>
                  <a:lnTo>
                    <a:pt x="570176" y="30539"/>
                  </a:lnTo>
                  <a:lnTo>
                    <a:pt x="578612" y="34450"/>
                  </a:lnTo>
                  <a:lnTo>
                    <a:pt x="586595" y="38766"/>
                  </a:lnTo>
                  <a:lnTo>
                    <a:pt x="594090" y="43451"/>
                  </a:lnTo>
                  <a:lnTo>
                    <a:pt x="622335" y="18807"/>
                  </a:lnTo>
                  <a:lnTo>
                    <a:pt x="660892" y="3938"/>
                  </a:lnTo>
                  <a:lnTo>
                    <a:pt x="704782" y="0"/>
                  </a:lnTo>
                  <a:lnTo>
                    <a:pt x="749030" y="8145"/>
                  </a:lnTo>
                  <a:lnTo>
                    <a:pt x="760464" y="12608"/>
                  </a:lnTo>
                  <a:lnTo>
                    <a:pt x="771064" y="17940"/>
                  </a:lnTo>
                  <a:lnTo>
                    <a:pt x="780712" y="24058"/>
                  </a:lnTo>
                  <a:lnTo>
                    <a:pt x="789289" y="30878"/>
                  </a:lnTo>
                  <a:lnTo>
                    <a:pt x="829373" y="9360"/>
                  </a:lnTo>
                  <a:lnTo>
                    <a:pt x="876792" y="271"/>
                  </a:lnTo>
                  <a:lnTo>
                    <a:pt x="925734" y="3946"/>
                  </a:lnTo>
                  <a:lnTo>
                    <a:pt x="970391" y="20718"/>
                  </a:lnTo>
                  <a:lnTo>
                    <a:pt x="986071" y="31430"/>
                  </a:lnTo>
                  <a:lnTo>
                    <a:pt x="998680" y="43737"/>
                  </a:lnTo>
                  <a:lnTo>
                    <a:pt x="1008002" y="57330"/>
                  </a:lnTo>
                  <a:lnTo>
                    <a:pt x="1013825" y="71899"/>
                  </a:lnTo>
                  <a:lnTo>
                    <a:pt x="1063896" y="89128"/>
                  </a:lnTo>
                  <a:lnTo>
                    <a:pt x="1099216" y="117143"/>
                  </a:lnTo>
                  <a:lnTo>
                    <a:pt x="1116605" y="152159"/>
                  </a:lnTo>
                  <a:lnTo>
                    <a:pt x="1112885" y="190390"/>
                  </a:lnTo>
                  <a:lnTo>
                    <a:pt x="1111107" y="194708"/>
                  </a:lnTo>
                  <a:lnTo>
                    <a:pt x="1108948" y="198899"/>
                  </a:lnTo>
                  <a:lnTo>
                    <a:pt x="1106408" y="203090"/>
                  </a:lnTo>
                  <a:lnTo>
                    <a:pt x="1133686" y="237502"/>
                  </a:lnTo>
                  <a:lnTo>
                    <a:pt x="1143494" y="274688"/>
                  </a:lnTo>
                  <a:lnTo>
                    <a:pt x="1136373" y="311813"/>
                  </a:lnTo>
                  <a:lnTo>
                    <a:pt x="1112865" y="346042"/>
                  </a:lnTo>
                  <a:lnTo>
                    <a:pt x="1073515" y="374540"/>
                  </a:lnTo>
                  <a:lnTo>
                    <a:pt x="1033843" y="390272"/>
                  </a:lnTo>
                  <a:lnTo>
                    <a:pt x="989695" y="398670"/>
                  </a:lnTo>
                  <a:lnTo>
                    <a:pt x="977139" y="439167"/>
                  </a:lnTo>
                  <a:lnTo>
                    <a:pt x="943927" y="472140"/>
                  </a:lnTo>
                  <a:lnTo>
                    <a:pt x="895022" y="494254"/>
                  </a:lnTo>
                  <a:lnTo>
                    <a:pt x="835390" y="502175"/>
                  </a:lnTo>
                  <a:lnTo>
                    <a:pt x="814335" y="501016"/>
                  </a:lnTo>
                  <a:lnTo>
                    <a:pt x="793829" y="497953"/>
                  </a:lnTo>
                  <a:lnTo>
                    <a:pt x="774132" y="493031"/>
                  </a:lnTo>
                  <a:lnTo>
                    <a:pt x="755507" y="486300"/>
                  </a:lnTo>
                  <a:lnTo>
                    <a:pt x="730438" y="521480"/>
                  </a:lnTo>
                  <a:lnTo>
                    <a:pt x="691964" y="548559"/>
                  </a:lnTo>
                  <a:lnTo>
                    <a:pt x="643749" y="566201"/>
                  </a:lnTo>
                  <a:lnTo>
                    <a:pt x="589456" y="573071"/>
                  </a:lnTo>
                  <a:lnTo>
                    <a:pt x="532749" y="567834"/>
                  </a:lnTo>
                  <a:lnTo>
                    <a:pt x="504197" y="560050"/>
                  </a:lnTo>
                  <a:lnTo>
                    <a:pt x="478170" y="549086"/>
                  </a:lnTo>
                  <a:lnTo>
                    <a:pt x="455239" y="535241"/>
                  </a:lnTo>
                  <a:lnTo>
                    <a:pt x="435975" y="518812"/>
                  </a:lnTo>
                  <a:lnTo>
                    <a:pt x="385694" y="533672"/>
                  </a:lnTo>
                  <a:lnTo>
                    <a:pt x="333279" y="538798"/>
                  </a:lnTo>
                  <a:lnTo>
                    <a:pt x="281400" y="534640"/>
                  </a:lnTo>
                  <a:lnTo>
                    <a:pt x="232728" y="521644"/>
                  </a:lnTo>
                  <a:lnTo>
                    <a:pt x="189933" y="500259"/>
                  </a:lnTo>
                  <a:lnTo>
                    <a:pt x="155686" y="470933"/>
                  </a:lnTo>
                  <a:lnTo>
                    <a:pt x="155051" y="470171"/>
                  </a:lnTo>
                  <a:lnTo>
                    <a:pt x="154289" y="469282"/>
                  </a:lnTo>
                  <a:lnTo>
                    <a:pt x="153527" y="468520"/>
                  </a:lnTo>
                  <a:lnTo>
                    <a:pt x="107896" y="465909"/>
                  </a:lnTo>
                  <a:lnTo>
                    <a:pt x="68611" y="452106"/>
                  </a:lnTo>
                  <a:lnTo>
                    <a:pt x="39780" y="429301"/>
                  </a:lnTo>
                  <a:lnTo>
                    <a:pt x="25511" y="399686"/>
                  </a:lnTo>
                  <a:lnTo>
                    <a:pt x="25342" y="382541"/>
                  </a:lnTo>
                  <a:lnTo>
                    <a:pt x="30543" y="365968"/>
                  </a:lnTo>
                  <a:lnTo>
                    <a:pt x="40816" y="350537"/>
                  </a:lnTo>
                  <a:lnTo>
                    <a:pt x="55864" y="336821"/>
                  </a:lnTo>
                  <a:lnTo>
                    <a:pt x="21844" y="315991"/>
                  </a:lnTo>
                  <a:lnTo>
                    <a:pt x="2778" y="288768"/>
                  </a:lnTo>
                  <a:lnTo>
                    <a:pt x="0" y="258615"/>
                  </a:lnTo>
                  <a:lnTo>
                    <a:pt x="14843" y="228998"/>
                  </a:lnTo>
                  <a:lnTo>
                    <a:pt x="31138" y="214161"/>
                  </a:lnTo>
                  <a:lnTo>
                    <a:pt x="51768" y="202503"/>
                  </a:lnTo>
                  <a:lnTo>
                    <a:pt x="75779" y="194440"/>
                  </a:lnTo>
                  <a:lnTo>
                    <a:pt x="102219" y="190390"/>
                  </a:lnTo>
                  <a:lnTo>
                    <a:pt x="103108" y="188612"/>
                  </a:lnTo>
                  <a:close/>
                </a:path>
                <a:path w="1143635" h="573405">
                  <a:moveTo>
                    <a:pt x="124190" y="345203"/>
                  </a:moveTo>
                  <a:lnTo>
                    <a:pt x="106693" y="345235"/>
                  </a:lnTo>
                  <a:lnTo>
                    <a:pt x="89471" y="343457"/>
                  </a:lnTo>
                  <a:lnTo>
                    <a:pt x="72844" y="339917"/>
                  </a:lnTo>
                  <a:lnTo>
                    <a:pt x="57134" y="334662"/>
                  </a:lnTo>
                </a:path>
                <a:path w="1143635" h="573405">
                  <a:moveTo>
                    <a:pt x="183245" y="460900"/>
                  </a:moveTo>
                  <a:lnTo>
                    <a:pt x="176125" y="462659"/>
                  </a:lnTo>
                  <a:lnTo>
                    <a:pt x="168862" y="464107"/>
                  </a:lnTo>
                  <a:lnTo>
                    <a:pt x="161456" y="465222"/>
                  </a:lnTo>
                  <a:lnTo>
                    <a:pt x="153908" y="465980"/>
                  </a:lnTo>
                </a:path>
                <a:path w="1143635" h="573405">
                  <a:moveTo>
                    <a:pt x="435975" y="516526"/>
                  </a:moveTo>
                  <a:lnTo>
                    <a:pt x="430877" y="511004"/>
                  </a:lnTo>
                  <a:lnTo>
                    <a:pt x="426243" y="505303"/>
                  </a:lnTo>
                  <a:lnTo>
                    <a:pt x="422062" y="499435"/>
                  </a:lnTo>
                  <a:lnTo>
                    <a:pt x="418322" y="493412"/>
                  </a:lnTo>
                </a:path>
                <a:path w="1143635" h="573405">
                  <a:moveTo>
                    <a:pt x="762746" y="458995"/>
                  </a:moveTo>
                  <a:lnTo>
                    <a:pt x="761670" y="465373"/>
                  </a:lnTo>
                  <a:lnTo>
                    <a:pt x="760142" y="471727"/>
                  </a:lnTo>
                  <a:lnTo>
                    <a:pt x="758138" y="478033"/>
                  </a:lnTo>
                  <a:lnTo>
                    <a:pt x="755634" y="484268"/>
                  </a:lnTo>
                </a:path>
                <a:path w="1143635" h="573405">
                  <a:moveTo>
                    <a:pt x="902954" y="302404"/>
                  </a:moveTo>
                  <a:lnTo>
                    <a:pt x="938857" y="318994"/>
                  </a:lnTo>
                  <a:lnTo>
                    <a:pt x="966057" y="341298"/>
                  </a:lnTo>
                  <a:lnTo>
                    <a:pt x="983232" y="367841"/>
                  </a:lnTo>
                  <a:lnTo>
                    <a:pt x="989060" y="397146"/>
                  </a:lnTo>
                </a:path>
                <a:path w="1143635" h="573405">
                  <a:moveTo>
                    <a:pt x="1105900" y="201693"/>
                  </a:moveTo>
                  <a:lnTo>
                    <a:pt x="1098603" y="211605"/>
                  </a:lnTo>
                  <a:lnTo>
                    <a:pt x="1089723" y="220886"/>
                  </a:lnTo>
                  <a:lnTo>
                    <a:pt x="1079343" y="229429"/>
                  </a:lnTo>
                  <a:lnTo>
                    <a:pt x="1067546" y="237126"/>
                  </a:lnTo>
                </a:path>
                <a:path w="1143635" h="573405">
                  <a:moveTo>
                    <a:pt x="1013952" y="69994"/>
                  </a:moveTo>
                  <a:lnTo>
                    <a:pt x="1015476" y="75455"/>
                  </a:lnTo>
                  <a:lnTo>
                    <a:pt x="1016111" y="81043"/>
                  </a:lnTo>
                  <a:lnTo>
                    <a:pt x="1015984" y="86758"/>
                  </a:lnTo>
                </a:path>
                <a:path w="1143635" h="573405">
                  <a:moveTo>
                    <a:pt x="769350" y="50436"/>
                  </a:moveTo>
                  <a:lnTo>
                    <a:pt x="773370" y="44725"/>
                  </a:lnTo>
                  <a:lnTo>
                    <a:pt x="777986" y="39229"/>
                  </a:lnTo>
                  <a:lnTo>
                    <a:pt x="783173" y="33970"/>
                  </a:lnTo>
                  <a:lnTo>
                    <a:pt x="788908" y="28973"/>
                  </a:lnTo>
                </a:path>
                <a:path w="1143635" h="573405">
                  <a:moveTo>
                    <a:pt x="585835" y="60596"/>
                  </a:moveTo>
                  <a:lnTo>
                    <a:pt x="587867" y="54246"/>
                  </a:lnTo>
                  <a:lnTo>
                    <a:pt x="591042" y="48023"/>
                  </a:lnTo>
                  <a:lnTo>
                    <a:pt x="595360" y="42181"/>
                  </a:lnTo>
                </a:path>
                <a:path w="1143635" h="573405">
                  <a:moveTo>
                    <a:pt x="370443" y="66819"/>
                  </a:moveTo>
                  <a:lnTo>
                    <a:pt x="379604" y="70796"/>
                  </a:lnTo>
                  <a:lnTo>
                    <a:pt x="388397" y="75106"/>
                  </a:lnTo>
                  <a:lnTo>
                    <a:pt x="396785" y="79750"/>
                  </a:lnTo>
                  <a:lnTo>
                    <a:pt x="404733" y="84726"/>
                  </a:lnTo>
                </a:path>
                <a:path w="1143635" h="573405">
                  <a:moveTo>
                    <a:pt x="109204" y="207408"/>
                  </a:moveTo>
                  <a:lnTo>
                    <a:pt x="106410" y="201312"/>
                  </a:lnTo>
                  <a:lnTo>
                    <a:pt x="104505" y="194962"/>
                  </a:lnTo>
                  <a:lnTo>
                    <a:pt x="103235" y="188612"/>
                  </a:lnTo>
                </a:path>
              </a:pathLst>
            </a:custGeom>
            <a:ln w="9144">
              <a:solidFill>
                <a:srgbClr val="464A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188714" y="2711958"/>
            <a:ext cx="548005" cy="56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200" b="1" i="1" spc="-10" dirty="0">
                <a:latin typeface="Calibri"/>
                <a:cs typeface="Calibri"/>
              </a:rPr>
              <a:t>Odanı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405"/>
              </a:lnSpc>
            </a:pPr>
            <a:r>
              <a:rPr sz="1200" b="1" i="1" spc="-15" dirty="0">
                <a:latin typeface="Calibri"/>
                <a:cs typeface="Calibri"/>
              </a:rPr>
              <a:t>Temizle!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405"/>
              </a:lnSpc>
            </a:pPr>
            <a:r>
              <a:rPr sz="1200" b="1" i="1" spc="-10" dirty="0">
                <a:latin typeface="Calibri"/>
                <a:cs typeface="Calibri"/>
              </a:rPr>
              <a:t>!!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1291" y="3500628"/>
            <a:ext cx="3322320" cy="1603375"/>
          </a:xfrm>
          <a:prstGeom prst="rect">
            <a:avLst/>
          </a:prstGeom>
          <a:solidFill>
            <a:srgbClr val="92D050"/>
          </a:solidFill>
          <a:ln w="9144">
            <a:solidFill>
              <a:srgbClr val="000000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70"/>
              </a:spcBef>
            </a:pPr>
            <a:r>
              <a:rPr sz="1400" b="1" spc="65" dirty="0">
                <a:solidFill>
                  <a:srgbClr val="FF0000"/>
                </a:solidFill>
                <a:latin typeface="Trebuchet MS"/>
                <a:cs typeface="Trebuchet MS"/>
              </a:rPr>
              <a:t>Çocuk</a:t>
            </a:r>
            <a:r>
              <a:rPr sz="1400" b="1" spc="-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15" dirty="0">
                <a:solidFill>
                  <a:srgbClr val="FF0000"/>
                </a:solidFill>
                <a:latin typeface="Trebuchet MS"/>
                <a:cs typeface="Trebuchet MS"/>
              </a:rPr>
              <a:t>Üzerindeki</a:t>
            </a:r>
            <a:r>
              <a:rPr sz="1400" b="1" spc="-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rebuchet MS"/>
                <a:cs typeface="Trebuchet MS"/>
              </a:rPr>
              <a:t>Etkileri</a:t>
            </a:r>
            <a:endParaRPr sz="1400">
              <a:latin typeface="Trebuchet MS"/>
              <a:cs typeface="Trebuchet MS"/>
            </a:endParaRPr>
          </a:p>
          <a:p>
            <a:pPr marL="88900" marR="1054735">
              <a:lnSpc>
                <a:spcPct val="100000"/>
              </a:lnSpc>
            </a:pPr>
            <a:r>
              <a:rPr sz="1400" b="1" spc="85" dirty="0">
                <a:latin typeface="Trebuchet MS"/>
                <a:cs typeface="Trebuchet MS"/>
              </a:rPr>
              <a:t>-Korku</a:t>
            </a:r>
            <a:r>
              <a:rPr sz="1400" b="1" spc="-45" dirty="0">
                <a:latin typeface="Trebuchet MS"/>
                <a:cs typeface="Trebuchet MS"/>
              </a:rPr>
              <a:t> </a:t>
            </a:r>
            <a:r>
              <a:rPr sz="1400" b="1" spc="5" dirty="0">
                <a:latin typeface="Trebuchet MS"/>
                <a:cs typeface="Trebuchet MS"/>
              </a:rPr>
              <a:t>ya</a:t>
            </a:r>
            <a:r>
              <a:rPr sz="1400" b="1" spc="-5" dirty="0">
                <a:latin typeface="Trebuchet MS"/>
                <a:cs typeface="Trebuchet MS"/>
              </a:rPr>
              <a:t> </a:t>
            </a:r>
            <a:r>
              <a:rPr sz="1400" b="1" spc="55" dirty="0">
                <a:latin typeface="Trebuchet MS"/>
                <a:cs typeface="Trebuchet MS"/>
              </a:rPr>
              <a:t>da</a:t>
            </a:r>
            <a:r>
              <a:rPr sz="1400" b="1" spc="-10" dirty="0">
                <a:latin typeface="Trebuchet MS"/>
                <a:cs typeface="Trebuchet MS"/>
              </a:rPr>
              <a:t> </a:t>
            </a:r>
            <a:r>
              <a:rPr sz="1400" b="1" spc="15" dirty="0">
                <a:latin typeface="Trebuchet MS"/>
                <a:cs typeface="Trebuchet MS"/>
              </a:rPr>
              <a:t>aktif</a:t>
            </a:r>
            <a:r>
              <a:rPr sz="1400" b="1" spc="-80" dirty="0">
                <a:latin typeface="Trebuchet MS"/>
                <a:cs typeface="Trebuchet MS"/>
              </a:rPr>
              <a:t> </a:t>
            </a:r>
            <a:r>
              <a:rPr sz="1400" b="1" spc="15" dirty="0">
                <a:latin typeface="Trebuchet MS"/>
                <a:cs typeface="Trebuchet MS"/>
              </a:rPr>
              <a:t>direnç </a:t>
            </a:r>
            <a:r>
              <a:rPr sz="1400" b="1" spc="-405" dirty="0">
                <a:latin typeface="Trebuchet MS"/>
                <a:cs typeface="Trebuchet MS"/>
              </a:rPr>
              <a:t> </a:t>
            </a:r>
            <a:r>
              <a:rPr sz="1400" b="1" spc="10" dirty="0">
                <a:latin typeface="Trebuchet MS"/>
                <a:cs typeface="Trebuchet MS"/>
              </a:rPr>
              <a:t>oluşturabilir.</a:t>
            </a:r>
            <a:endParaRPr sz="1400">
              <a:latin typeface="Trebuchet MS"/>
              <a:cs typeface="Trebuchet MS"/>
            </a:endParaRPr>
          </a:p>
          <a:p>
            <a:pPr marL="88900">
              <a:lnSpc>
                <a:spcPct val="100000"/>
              </a:lnSpc>
            </a:pPr>
            <a:r>
              <a:rPr sz="1400" b="1" spc="25" dirty="0">
                <a:latin typeface="Trebuchet MS"/>
                <a:cs typeface="Trebuchet MS"/>
              </a:rPr>
              <a:t>-Söylenenlerin</a:t>
            </a:r>
            <a:r>
              <a:rPr sz="1400" b="1" spc="-45" dirty="0">
                <a:latin typeface="Trebuchet MS"/>
                <a:cs typeface="Trebuchet MS"/>
              </a:rPr>
              <a:t> </a:t>
            </a:r>
            <a:r>
              <a:rPr sz="1400" b="1" spc="10" dirty="0">
                <a:latin typeface="Trebuchet MS"/>
                <a:cs typeface="Trebuchet MS"/>
              </a:rPr>
              <a:t>tersini</a:t>
            </a:r>
            <a:r>
              <a:rPr sz="1400" b="1" spc="-55" dirty="0">
                <a:latin typeface="Trebuchet MS"/>
                <a:cs typeface="Trebuchet MS"/>
              </a:rPr>
              <a:t> </a:t>
            </a:r>
            <a:r>
              <a:rPr sz="1400" b="1" spc="5" dirty="0">
                <a:latin typeface="Trebuchet MS"/>
                <a:cs typeface="Trebuchet MS"/>
              </a:rPr>
              <a:t>yapabilir.</a:t>
            </a:r>
            <a:endParaRPr sz="1400">
              <a:latin typeface="Trebuchet MS"/>
              <a:cs typeface="Trebuchet MS"/>
            </a:endParaRPr>
          </a:p>
          <a:p>
            <a:pPr marL="88900">
              <a:lnSpc>
                <a:spcPct val="100000"/>
              </a:lnSpc>
            </a:pPr>
            <a:r>
              <a:rPr sz="1400" b="1" spc="60" dirty="0">
                <a:latin typeface="Trebuchet MS"/>
                <a:cs typeface="Trebuchet MS"/>
              </a:rPr>
              <a:t>-İsyankar</a:t>
            </a:r>
            <a:r>
              <a:rPr sz="1400" b="1" spc="-30" dirty="0">
                <a:latin typeface="Trebuchet MS"/>
                <a:cs typeface="Trebuchet MS"/>
              </a:rPr>
              <a:t> </a:t>
            </a:r>
            <a:r>
              <a:rPr sz="1400" b="1" spc="5" dirty="0">
                <a:latin typeface="Trebuchet MS"/>
                <a:cs typeface="Trebuchet MS"/>
              </a:rPr>
              <a:t>davranabilir.</a:t>
            </a:r>
            <a:endParaRPr sz="1400">
              <a:latin typeface="Trebuchet MS"/>
              <a:cs typeface="Trebuchet MS"/>
            </a:endParaRPr>
          </a:p>
          <a:p>
            <a:pPr marL="88900" marR="860425">
              <a:lnSpc>
                <a:spcPct val="100000"/>
              </a:lnSpc>
            </a:pPr>
            <a:r>
              <a:rPr sz="1400" b="1" spc="80" dirty="0">
                <a:latin typeface="Trebuchet MS"/>
                <a:cs typeface="Trebuchet MS"/>
              </a:rPr>
              <a:t>-Anne-babasına</a:t>
            </a:r>
            <a:r>
              <a:rPr sz="1400" b="1" spc="-80" dirty="0">
                <a:latin typeface="Trebuchet MS"/>
                <a:cs typeface="Trebuchet MS"/>
              </a:rPr>
              <a:t> </a:t>
            </a:r>
            <a:r>
              <a:rPr sz="1400" b="1" spc="55" dirty="0">
                <a:latin typeface="Trebuchet MS"/>
                <a:cs typeface="Trebuchet MS"/>
              </a:rPr>
              <a:t>düşmanca </a:t>
            </a:r>
            <a:r>
              <a:rPr sz="1400" b="1" spc="-409" dirty="0">
                <a:latin typeface="Trebuchet MS"/>
                <a:cs typeface="Trebuchet MS"/>
              </a:rPr>
              <a:t> </a:t>
            </a:r>
            <a:r>
              <a:rPr sz="1400" b="1" spc="40" dirty="0">
                <a:latin typeface="Trebuchet MS"/>
                <a:cs typeface="Trebuchet MS"/>
              </a:rPr>
              <a:t>duygular</a:t>
            </a:r>
            <a:r>
              <a:rPr sz="1400" b="1" spc="-65" dirty="0">
                <a:latin typeface="Trebuchet MS"/>
                <a:cs typeface="Trebuchet MS"/>
              </a:rPr>
              <a:t> </a:t>
            </a:r>
            <a:r>
              <a:rPr sz="1400" b="1" spc="10" dirty="0">
                <a:latin typeface="Trebuchet MS"/>
                <a:cs typeface="Trebuchet MS"/>
              </a:rPr>
              <a:t>besler.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7593" y="5430773"/>
            <a:ext cx="2619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5" dirty="0">
                <a:latin typeface="Trebuchet MS"/>
                <a:cs typeface="Trebuchet MS"/>
              </a:rPr>
              <a:t>Uyarmak,</a:t>
            </a:r>
            <a:r>
              <a:rPr sz="1800" b="1" spc="-55" dirty="0">
                <a:latin typeface="Trebuchet MS"/>
                <a:cs typeface="Trebuchet MS"/>
              </a:rPr>
              <a:t> </a:t>
            </a:r>
            <a:r>
              <a:rPr sz="1800" b="1" spc="20" dirty="0">
                <a:latin typeface="Trebuchet MS"/>
                <a:cs typeface="Trebuchet MS"/>
              </a:rPr>
              <a:t>Tehdit</a:t>
            </a:r>
            <a:r>
              <a:rPr sz="1800" b="1" spc="-60" dirty="0">
                <a:latin typeface="Trebuchet MS"/>
                <a:cs typeface="Trebuchet MS"/>
              </a:rPr>
              <a:t> </a:t>
            </a:r>
            <a:r>
              <a:rPr sz="1800" b="1" spc="25" dirty="0">
                <a:latin typeface="Trebuchet MS"/>
                <a:cs typeface="Trebuchet MS"/>
              </a:rPr>
              <a:t>Etmek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28871" y="6001511"/>
            <a:ext cx="2578607" cy="2069591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501395" y="5859779"/>
            <a:ext cx="3313429" cy="1201420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95"/>
              </a:spcBef>
            </a:pPr>
            <a:r>
              <a:rPr sz="1800" spc="-5" dirty="0">
                <a:latin typeface="Lucida Sans Unicode"/>
                <a:cs typeface="Lucida Sans Unicode"/>
              </a:rPr>
              <a:t>-Televizyonun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sesini</a:t>
            </a:r>
            <a:endParaRPr sz="1800">
              <a:latin typeface="Lucida Sans Unicode"/>
              <a:cs typeface="Lucida Sans Unicode"/>
            </a:endParaRPr>
          </a:p>
          <a:p>
            <a:pPr marL="90170">
              <a:lnSpc>
                <a:spcPct val="100000"/>
              </a:lnSpc>
            </a:pPr>
            <a:r>
              <a:rPr sz="1800" spc="-5" dirty="0">
                <a:latin typeface="Lucida Sans Unicode"/>
                <a:cs typeface="Lucida Sans Unicode"/>
              </a:rPr>
              <a:t>kısmazsan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pişman</a:t>
            </a:r>
            <a:r>
              <a:rPr sz="1800" dirty="0">
                <a:latin typeface="Lucida Sans Unicode"/>
                <a:cs typeface="Lucida Sans Unicode"/>
              </a:rPr>
              <a:t> olursun.</a:t>
            </a:r>
            <a:endParaRPr sz="1800">
              <a:latin typeface="Lucida Sans Unicode"/>
              <a:cs typeface="Lucida Sans Unicode"/>
            </a:endParaRPr>
          </a:p>
          <a:p>
            <a:pPr marL="90170" marR="131445">
              <a:lnSpc>
                <a:spcPct val="100000"/>
              </a:lnSpc>
            </a:pPr>
            <a:r>
              <a:rPr sz="1800" spc="-10" dirty="0">
                <a:latin typeface="Lucida Sans Unicode"/>
                <a:cs typeface="Lucida Sans Unicode"/>
              </a:rPr>
              <a:t>-Dayak </a:t>
            </a:r>
            <a:r>
              <a:rPr sz="1800" spc="-5" dirty="0">
                <a:latin typeface="Lucida Sans Unicode"/>
                <a:cs typeface="Lucida Sans Unicode"/>
              </a:rPr>
              <a:t>yemek istemiyorsan </a:t>
            </a:r>
            <a:r>
              <a:rPr sz="1800" spc="-5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onu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yapmazsın.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1395" y="7289292"/>
            <a:ext cx="3322320" cy="1600200"/>
          </a:xfrm>
          <a:prstGeom prst="rect">
            <a:avLst/>
          </a:prstGeom>
          <a:solidFill>
            <a:srgbClr val="92D050"/>
          </a:solidFill>
          <a:ln w="9144">
            <a:solidFill>
              <a:srgbClr val="000000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90170" algn="just">
              <a:lnSpc>
                <a:spcPct val="100000"/>
              </a:lnSpc>
              <a:spcBef>
                <a:spcPts val="160"/>
              </a:spcBef>
            </a:pPr>
            <a:r>
              <a:rPr sz="1400" b="1" spc="70" dirty="0">
                <a:solidFill>
                  <a:srgbClr val="FF0000"/>
                </a:solidFill>
                <a:latin typeface="Trebuchet MS"/>
                <a:cs typeface="Trebuchet MS"/>
              </a:rPr>
              <a:t>Çocuk</a:t>
            </a:r>
            <a:r>
              <a:rPr sz="1400" b="1" spc="-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20" dirty="0">
                <a:solidFill>
                  <a:srgbClr val="FF0000"/>
                </a:solidFill>
                <a:latin typeface="Trebuchet MS"/>
                <a:cs typeface="Trebuchet MS"/>
              </a:rPr>
              <a:t>Üzerindeki</a:t>
            </a:r>
            <a:r>
              <a:rPr sz="1400" b="1" spc="-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rebuchet MS"/>
                <a:cs typeface="Trebuchet MS"/>
              </a:rPr>
              <a:t>Etkileri</a:t>
            </a:r>
            <a:endParaRPr sz="1400">
              <a:latin typeface="Trebuchet MS"/>
              <a:cs typeface="Trebuchet MS"/>
            </a:endParaRPr>
          </a:p>
          <a:p>
            <a:pPr marL="90170" algn="just">
              <a:lnSpc>
                <a:spcPct val="100000"/>
              </a:lnSpc>
            </a:pPr>
            <a:r>
              <a:rPr sz="1400" b="1" spc="90" dirty="0">
                <a:latin typeface="Trebuchet MS"/>
                <a:cs typeface="Trebuchet MS"/>
              </a:rPr>
              <a:t>-Korku</a:t>
            </a:r>
            <a:r>
              <a:rPr sz="1400" b="1" spc="400" dirty="0">
                <a:latin typeface="Trebuchet MS"/>
                <a:cs typeface="Trebuchet MS"/>
              </a:rPr>
              <a:t> </a:t>
            </a:r>
            <a:r>
              <a:rPr sz="1400" b="1" spc="45" dirty="0">
                <a:latin typeface="Trebuchet MS"/>
                <a:cs typeface="Trebuchet MS"/>
              </a:rPr>
              <a:t>boyun</a:t>
            </a:r>
            <a:r>
              <a:rPr sz="1400" b="1" spc="-45" dirty="0">
                <a:latin typeface="Trebuchet MS"/>
                <a:cs typeface="Trebuchet MS"/>
              </a:rPr>
              <a:t> </a:t>
            </a:r>
            <a:r>
              <a:rPr sz="1400" b="1" spc="60" dirty="0">
                <a:latin typeface="Trebuchet MS"/>
                <a:cs typeface="Trebuchet MS"/>
              </a:rPr>
              <a:t>eğme</a:t>
            </a:r>
            <a:r>
              <a:rPr sz="1400" b="1" spc="-30" dirty="0">
                <a:latin typeface="Trebuchet MS"/>
                <a:cs typeface="Trebuchet MS"/>
              </a:rPr>
              <a:t> </a:t>
            </a:r>
            <a:r>
              <a:rPr sz="1400" b="1" spc="-5" dirty="0">
                <a:latin typeface="Trebuchet MS"/>
                <a:cs typeface="Trebuchet MS"/>
              </a:rPr>
              <a:t>yaratabilir.</a:t>
            </a:r>
            <a:endParaRPr sz="1400">
              <a:latin typeface="Trebuchet MS"/>
              <a:cs typeface="Trebuchet MS"/>
            </a:endParaRPr>
          </a:p>
          <a:p>
            <a:pPr marL="90170" marR="424180" algn="just">
              <a:lnSpc>
                <a:spcPct val="100000"/>
              </a:lnSpc>
            </a:pPr>
            <a:r>
              <a:rPr sz="1400" b="1" spc="25" dirty="0">
                <a:latin typeface="Trebuchet MS"/>
                <a:cs typeface="Trebuchet MS"/>
              </a:rPr>
              <a:t>-Söylenenlerin</a:t>
            </a:r>
            <a:r>
              <a:rPr sz="1400" b="1" spc="-35" dirty="0">
                <a:latin typeface="Trebuchet MS"/>
                <a:cs typeface="Trebuchet MS"/>
              </a:rPr>
              <a:t> </a:t>
            </a:r>
            <a:r>
              <a:rPr sz="1400" b="1" spc="15" dirty="0">
                <a:latin typeface="Trebuchet MS"/>
                <a:cs typeface="Trebuchet MS"/>
              </a:rPr>
              <a:t>gerçekten</a:t>
            </a:r>
            <a:r>
              <a:rPr sz="1400" b="1" spc="-20" dirty="0">
                <a:latin typeface="Trebuchet MS"/>
                <a:cs typeface="Trebuchet MS"/>
              </a:rPr>
              <a:t> </a:t>
            </a:r>
            <a:r>
              <a:rPr sz="1400" b="1" spc="20" dirty="0">
                <a:latin typeface="Trebuchet MS"/>
                <a:cs typeface="Trebuchet MS"/>
              </a:rPr>
              <a:t>yapılıp </a:t>
            </a:r>
            <a:r>
              <a:rPr sz="1400" b="1" spc="-409" dirty="0">
                <a:latin typeface="Trebuchet MS"/>
                <a:cs typeface="Trebuchet MS"/>
              </a:rPr>
              <a:t> </a:t>
            </a:r>
            <a:r>
              <a:rPr sz="1400" b="1" spc="30" dirty="0">
                <a:latin typeface="Trebuchet MS"/>
                <a:cs typeface="Trebuchet MS"/>
              </a:rPr>
              <a:t>yapılmayacağını</a:t>
            </a:r>
            <a:r>
              <a:rPr sz="1400" b="1" spc="-70" dirty="0">
                <a:latin typeface="Trebuchet MS"/>
                <a:cs typeface="Trebuchet MS"/>
              </a:rPr>
              <a:t> </a:t>
            </a:r>
            <a:r>
              <a:rPr sz="1400" b="1" spc="30" dirty="0">
                <a:latin typeface="Trebuchet MS"/>
                <a:cs typeface="Trebuchet MS"/>
              </a:rPr>
              <a:t>denemesine</a:t>
            </a:r>
            <a:r>
              <a:rPr sz="1400" b="1" spc="-85" dirty="0">
                <a:latin typeface="Trebuchet MS"/>
                <a:cs typeface="Trebuchet MS"/>
              </a:rPr>
              <a:t> </a:t>
            </a:r>
            <a:r>
              <a:rPr sz="1400" b="1" spc="25" dirty="0">
                <a:latin typeface="Trebuchet MS"/>
                <a:cs typeface="Trebuchet MS"/>
              </a:rPr>
              <a:t>yol </a:t>
            </a:r>
            <a:r>
              <a:rPr sz="1400" b="1" spc="-409" dirty="0">
                <a:latin typeface="Trebuchet MS"/>
                <a:cs typeface="Trebuchet MS"/>
              </a:rPr>
              <a:t> </a:t>
            </a:r>
            <a:r>
              <a:rPr sz="1400" b="1" dirty="0">
                <a:latin typeface="Trebuchet MS"/>
                <a:cs typeface="Trebuchet MS"/>
              </a:rPr>
              <a:t>açabilir.</a:t>
            </a:r>
            <a:endParaRPr sz="1400">
              <a:latin typeface="Trebuchet MS"/>
              <a:cs typeface="Trebuchet MS"/>
            </a:endParaRPr>
          </a:p>
          <a:p>
            <a:pPr marL="90170" marR="128270" algn="just">
              <a:lnSpc>
                <a:spcPct val="100000"/>
              </a:lnSpc>
            </a:pPr>
            <a:r>
              <a:rPr sz="1400" b="1" spc="50" dirty="0">
                <a:latin typeface="Trebuchet MS"/>
                <a:cs typeface="Trebuchet MS"/>
              </a:rPr>
              <a:t>-Gücenme,</a:t>
            </a:r>
            <a:r>
              <a:rPr sz="1400" b="1" spc="-80" dirty="0">
                <a:latin typeface="Trebuchet MS"/>
                <a:cs typeface="Trebuchet MS"/>
              </a:rPr>
              <a:t> </a:t>
            </a:r>
            <a:r>
              <a:rPr sz="1400" b="1" spc="40" dirty="0">
                <a:latin typeface="Trebuchet MS"/>
                <a:cs typeface="Trebuchet MS"/>
              </a:rPr>
              <a:t>kızgınlık</a:t>
            </a:r>
            <a:r>
              <a:rPr sz="1400" b="1" spc="-40" dirty="0">
                <a:latin typeface="Trebuchet MS"/>
                <a:cs typeface="Trebuchet MS"/>
              </a:rPr>
              <a:t> </a:t>
            </a:r>
            <a:r>
              <a:rPr sz="1400" b="1" spc="-15" dirty="0">
                <a:latin typeface="Trebuchet MS"/>
                <a:cs typeface="Trebuchet MS"/>
              </a:rPr>
              <a:t>ve</a:t>
            </a:r>
            <a:r>
              <a:rPr sz="1400" b="1" dirty="0">
                <a:latin typeface="Trebuchet MS"/>
                <a:cs typeface="Trebuchet MS"/>
              </a:rPr>
              <a:t> </a:t>
            </a:r>
            <a:r>
              <a:rPr sz="1400" b="1" spc="30" dirty="0">
                <a:latin typeface="Trebuchet MS"/>
                <a:cs typeface="Trebuchet MS"/>
              </a:rPr>
              <a:t>isyankarlığa </a:t>
            </a:r>
            <a:r>
              <a:rPr sz="1400" b="1" spc="-409" dirty="0">
                <a:latin typeface="Trebuchet MS"/>
                <a:cs typeface="Trebuchet MS"/>
              </a:rPr>
              <a:t> </a:t>
            </a:r>
            <a:r>
              <a:rPr sz="1400" b="1" spc="30" dirty="0">
                <a:latin typeface="Trebuchet MS"/>
                <a:cs typeface="Trebuchet MS"/>
              </a:rPr>
              <a:t>neden</a:t>
            </a:r>
            <a:r>
              <a:rPr sz="1400" b="1" spc="-40" dirty="0">
                <a:latin typeface="Trebuchet MS"/>
                <a:cs typeface="Trebuchet MS"/>
              </a:rPr>
              <a:t> </a:t>
            </a:r>
            <a:r>
              <a:rPr sz="1400" b="1" spc="5" dirty="0">
                <a:latin typeface="Trebuchet MS"/>
                <a:cs typeface="Trebuchet MS"/>
              </a:rPr>
              <a:t>olabilir.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270" y="1142440"/>
            <a:ext cx="551878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690" algn="ctr">
              <a:lnSpc>
                <a:spcPct val="100000"/>
              </a:lnSpc>
              <a:spcBef>
                <a:spcPts val="100"/>
              </a:spcBef>
            </a:pPr>
            <a:r>
              <a:rPr sz="1800" b="1" spc="40" dirty="0">
                <a:solidFill>
                  <a:srgbClr val="FF0000"/>
                </a:solidFill>
                <a:latin typeface="Trebuchet MS"/>
                <a:cs typeface="Trebuchet MS"/>
              </a:rPr>
              <a:t>İLETİŞİM</a:t>
            </a:r>
            <a:r>
              <a:rPr sz="1800" b="1" spc="-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10" dirty="0">
                <a:solidFill>
                  <a:srgbClr val="FF0000"/>
                </a:solidFill>
                <a:latin typeface="Trebuchet MS"/>
                <a:cs typeface="Trebuchet MS"/>
              </a:rPr>
              <a:t>ENGELLERİ</a:t>
            </a:r>
            <a:r>
              <a:rPr sz="1800" b="1" spc="-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15" dirty="0">
                <a:solidFill>
                  <a:srgbClr val="FF0000"/>
                </a:solidFill>
                <a:latin typeface="Trebuchet MS"/>
                <a:cs typeface="Trebuchet MS"/>
              </a:rPr>
              <a:t>VE</a:t>
            </a:r>
            <a:r>
              <a:rPr sz="1800" b="1" spc="-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80" dirty="0">
                <a:solidFill>
                  <a:srgbClr val="FF0000"/>
                </a:solidFill>
                <a:latin typeface="Trebuchet MS"/>
                <a:cs typeface="Trebuchet MS"/>
              </a:rPr>
              <a:t>ÇOCUKLAR</a:t>
            </a:r>
            <a:r>
              <a:rPr sz="1800" b="1" spc="-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50" dirty="0">
                <a:solidFill>
                  <a:srgbClr val="FF0000"/>
                </a:solidFill>
                <a:latin typeface="Trebuchet MS"/>
                <a:cs typeface="Trebuchet MS"/>
              </a:rPr>
              <a:t>ÜZERİNDEKİ</a:t>
            </a:r>
            <a:endParaRPr sz="1800">
              <a:latin typeface="Trebuchet MS"/>
              <a:cs typeface="Trebuchet MS"/>
            </a:endParaRPr>
          </a:p>
          <a:p>
            <a:pPr marL="321945" algn="ctr">
              <a:lnSpc>
                <a:spcPct val="100000"/>
              </a:lnSpc>
              <a:spcBef>
                <a:spcPts val="5"/>
              </a:spcBef>
            </a:pPr>
            <a:r>
              <a:rPr sz="1800" b="1" spc="10" dirty="0">
                <a:solidFill>
                  <a:srgbClr val="FF0000"/>
                </a:solidFill>
                <a:latin typeface="Trebuchet MS"/>
                <a:cs typeface="Trebuchet MS"/>
              </a:rPr>
              <a:t>ETKİLERİ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b="1" spc="55" dirty="0">
                <a:latin typeface="Trebuchet MS"/>
                <a:cs typeface="Trebuchet MS"/>
              </a:rPr>
              <a:t>Ahlak</a:t>
            </a:r>
            <a:r>
              <a:rPr sz="1800" b="1" spc="-60" dirty="0">
                <a:latin typeface="Trebuchet MS"/>
                <a:cs typeface="Trebuchet MS"/>
              </a:rPr>
              <a:t> </a:t>
            </a:r>
            <a:r>
              <a:rPr sz="1800" b="1" spc="60" dirty="0">
                <a:latin typeface="Trebuchet MS"/>
                <a:cs typeface="Trebuchet MS"/>
              </a:rPr>
              <a:t>Dersi</a:t>
            </a:r>
            <a:r>
              <a:rPr sz="1800" b="1" spc="-55" dirty="0">
                <a:latin typeface="Trebuchet MS"/>
                <a:cs typeface="Trebuchet MS"/>
              </a:rPr>
              <a:t> </a:t>
            </a:r>
            <a:r>
              <a:rPr sz="1800" b="1" spc="35" dirty="0">
                <a:latin typeface="Trebuchet MS"/>
                <a:cs typeface="Trebuchet MS"/>
              </a:rPr>
              <a:t>Vermek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7593" y="5430773"/>
            <a:ext cx="4512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5" dirty="0">
                <a:latin typeface="Trebuchet MS"/>
                <a:cs typeface="Trebuchet MS"/>
              </a:rPr>
              <a:t>Öğüt</a:t>
            </a:r>
            <a:r>
              <a:rPr sz="1800" b="1" spc="-50" dirty="0">
                <a:latin typeface="Trebuchet MS"/>
                <a:cs typeface="Trebuchet MS"/>
              </a:rPr>
              <a:t> </a:t>
            </a:r>
            <a:r>
              <a:rPr sz="1800" b="1" spc="15" dirty="0">
                <a:latin typeface="Trebuchet MS"/>
                <a:cs typeface="Trebuchet MS"/>
              </a:rPr>
              <a:t>Vermek,</a:t>
            </a:r>
            <a:r>
              <a:rPr sz="1800" b="1" spc="-35" dirty="0">
                <a:latin typeface="Trebuchet MS"/>
                <a:cs typeface="Trebuchet MS"/>
              </a:rPr>
              <a:t> </a:t>
            </a:r>
            <a:r>
              <a:rPr sz="1800" b="1" spc="110" dirty="0">
                <a:latin typeface="Trebuchet MS"/>
                <a:cs typeface="Trebuchet MS"/>
              </a:rPr>
              <a:t>Çözüm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spc="-15" dirty="0">
                <a:latin typeface="Trebuchet MS"/>
                <a:cs typeface="Trebuchet MS"/>
              </a:rPr>
              <a:t>ve</a:t>
            </a:r>
            <a:r>
              <a:rPr sz="1800" b="1" spc="10" dirty="0">
                <a:latin typeface="Trebuchet MS"/>
                <a:cs typeface="Trebuchet MS"/>
              </a:rPr>
              <a:t> </a:t>
            </a:r>
            <a:r>
              <a:rPr sz="1800" b="1" spc="30" dirty="0">
                <a:latin typeface="Trebuchet MS"/>
                <a:cs typeface="Trebuchet MS"/>
              </a:rPr>
              <a:t>Öneri</a:t>
            </a:r>
            <a:r>
              <a:rPr sz="1800" b="1" spc="-35" dirty="0">
                <a:latin typeface="Trebuchet MS"/>
                <a:cs typeface="Trebuchet MS"/>
              </a:rPr>
              <a:t> </a:t>
            </a:r>
            <a:r>
              <a:rPr sz="1800" b="1" spc="20" dirty="0">
                <a:latin typeface="Trebuchet MS"/>
                <a:cs typeface="Trebuchet MS"/>
              </a:rPr>
              <a:t>Getirmek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1291" y="2430779"/>
            <a:ext cx="3310254" cy="1201420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88900" marR="603885">
              <a:lnSpc>
                <a:spcPct val="100000"/>
              </a:lnSpc>
              <a:spcBef>
                <a:spcPts val="90"/>
              </a:spcBef>
            </a:pPr>
            <a:r>
              <a:rPr sz="1800" dirty="0">
                <a:latin typeface="Lucida Sans Unicode"/>
                <a:cs typeface="Lucida Sans Unicode"/>
              </a:rPr>
              <a:t>-Öğretmenine</a:t>
            </a:r>
            <a:r>
              <a:rPr sz="1800" spc="-1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teşekkür </a:t>
            </a:r>
            <a:r>
              <a:rPr sz="1800" spc="-5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etmeliydin.</a:t>
            </a:r>
            <a:endParaRPr sz="1800">
              <a:latin typeface="Lucida Sans Unicode"/>
              <a:cs typeface="Lucida Sans Unicode"/>
            </a:endParaRPr>
          </a:p>
          <a:p>
            <a:pPr marL="88900">
              <a:lnSpc>
                <a:spcPct val="100000"/>
              </a:lnSpc>
            </a:pPr>
            <a:r>
              <a:rPr sz="1800" spc="-5" dirty="0">
                <a:latin typeface="Lucida Sans Unicode"/>
                <a:cs typeface="Lucida Sans Unicode"/>
              </a:rPr>
              <a:t>-Büyükler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konuşurken</a:t>
            </a:r>
            <a:r>
              <a:rPr sz="1800" spc="-1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sözü</a:t>
            </a:r>
            <a:endParaRPr sz="1800">
              <a:latin typeface="Lucida Sans Unicode"/>
              <a:cs typeface="Lucida Sans Unicode"/>
            </a:endParaRPr>
          </a:p>
          <a:p>
            <a:pPr marL="88900">
              <a:lnSpc>
                <a:spcPct val="100000"/>
              </a:lnSpc>
            </a:pPr>
            <a:r>
              <a:rPr sz="1800" dirty="0">
                <a:latin typeface="Lucida Sans Unicode"/>
                <a:cs typeface="Lucida Sans Unicode"/>
              </a:rPr>
              <a:t>kesilmez.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1291" y="3787140"/>
            <a:ext cx="3322320" cy="1402080"/>
          </a:xfrm>
          <a:prstGeom prst="rect">
            <a:avLst/>
          </a:prstGeom>
          <a:solidFill>
            <a:srgbClr val="92D050"/>
          </a:solidFill>
          <a:ln w="9144">
            <a:solidFill>
              <a:srgbClr val="000000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60"/>
              </a:spcBef>
            </a:pPr>
            <a:r>
              <a:rPr sz="1400" b="1" spc="65" dirty="0">
                <a:solidFill>
                  <a:srgbClr val="FF0000"/>
                </a:solidFill>
                <a:latin typeface="Trebuchet MS"/>
                <a:cs typeface="Trebuchet MS"/>
              </a:rPr>
              <a:t>Çocuk</a:t>
            </a:r>
            <a:r>
              <a:rPr sz="1400" b="1" spc="-7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15" dirty="0">
                <a:solidFill>
                  <a:srgbClr val="FF0000"/>
                </a:solidFill>
                <a:latin typeface="Trebuchet MS"/>
                <a:cs typeface="Trebuchet MS"/>
              </a:rPr>
              <a:t>Üzerindeki</a:t>
            </a:r>
            <a:r>
              <a:rPr sz="1400" b="1" spc="-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Trebuchet MS"/>
                <a:cs typeface="Trebuchet MS"/>
              </a:rPr>
              <a:t>Etkileri</a:t>
            </a:r>
            <a:endParaRPr sz="1400">
              <a:latin typeface="Trebuchet MS"/>
              <a:cs typeface="Trebuchet MS"/>
            </a:endParaRPr>
          </a:p>
          <a:p>
            <a:pPr marL="88900" marR="867410">
              <a:lnSpc>
                <a:spcPct val="100000"/>
              </a:lnSpc>
              <a:spcBef>
                <a:spcPts val="5"/>
              </a:spcBef>
            </a:pPr>
            <a:r>
              <a:rPr sz="1400" b="1" spc="110" dirty="0">
                <a:latin typeface="Trebuchet MS"/>
                <a:cs typeface="Trebuchet MS"/>
              </a:rPr>
              <a:t>-Çocuğa</a:t>
            </a:r>
            <a:r>
              <a:rPr sz="1400" b="1" spc="-65" dirty="0">
                <a:latin typeface="Trebuchet MS"/>
                <a:cs typeface="Trebuchet MS"/>
              </a:rPr>
              <a:t> </a:t>
            </a:r>
            <a:r>
              <a:rPr sz="1400" b="1" spc="10" dirty="0">
                <a:latin typeface="Trebuchet MS"/>
                <a:cs typeface="Trebuchet MS"/>
              </a:rPr>
              <a:t>otoritenin</a:t>
            </a:r>
            <a:r>
              <a:rPr sz="1400" b="1" spc="-65" dirty="0">
                <a:latin typeface="Trebuchet MS"/>
                <a:cs typeface="Trebuchet MS"/>
              </a:rPr>
              <a:t> </a:t>
            </a:r>
            <a:r>
              <a:rPr sz="1400" b="1" spc="60" dirty="0">
                <a:latin typeface="Trebuchet MS"/>
                <a:cs typeface="Trebuchet MS"/>
              </a:rPr>
              <a:t>gücünü </a:t>
            </a:r>
            <a:r>
              <a:rPr sz="1400" b="1" spc="-405" dirty="0">
                <a:latin typeface="Trebuchet MS"/>
                <a:cs typeface="Trebuchet MS"/>
              </a:rPr>
              <a:t> </a:t>
            </a:r>
            <a:r>
              <a:rPr sz="1400" b="1" spc="20" dirty="0">
                <a:latin typeface="Trebuchet MS"/>
                <a:cs typeface="Trebuchet MS"/>
              </a:rPr>
              <a:t>anımsatır.</a:t>
            </a:r>
            <a:endParaRPr sz="1400">
              <a:latin typeface="Trebuchet MS"/>
              <a:cs typeface="Trebuchet MS"/>
            </a:endParaRPr>
          </a:p>
          <a:p>
            <a:pPr marL="88900">
              <a:lnSpc>
                <a:spcPct val="100000"/>
              </a:lnSpc>
            </a:pPr>
            <a:r>
              <a:rPr sz="1400" b="1" spc="60" dirty="0">
                <a:latin typeface="Trebuchet MS"/>
                <a:cs typeface="Trebuchet MS"/>
              </a:rPr>
              <a:t>-Suçluluk</a:t>
            </a:r>
            <a:r>
              <a:rPr sz="1400" b="1" spc="-65" dirty="0">
                <a:latin typeface="Trebuchet MS"/>
                <a:cs typeface="Trebuchet MS"/>
              </a:rPr>
              <a:t> </a:t>
            </a:r>
            <a:r>
              <a:rPr sz="1400" b="1" spc="75" dirty="0">
                <a:latin typeface="Trebuchet MS"/>
                <a:cs typeface="Trebuchet MS"/>
              </a:rPr>
              <a:t>duygusu</a:t>
            </a:r>
            <a:r>
              <a:rPr sz="1400" b="1" spc="-50" dirty="0">
                <a:latin typeface="Trebuchet MS"/>
                <a:cs typeface="Trebuchet MS"/>
              </a:rPr>
              <a:t> </a:t>
            </a:r>
            <a:r>
              <a:rPr sz="1400" b="1" spc="-5" dirty="0">
                <a:latin typeface="Trebuchet MS"/>
                <a:cs typeface="Trebuchet MS"/>
              </a:rPr>
              <a:t>yaratabilir.</a:t>
            </a:r>
            <a:endParaRPr sz="1400">
              <a:latin typeface="Trebuchet MS"/>
              <a:cs typeface="Trebuchet MS"/>
            </a:endParaRPr>
          </a:p>
          <a:p>
            <a:pPr marL="88900" marR="473709">
              <a:lnSpc>
                <a:spcPct val="100000"/>
              </a:lnSpc>
            </a:pPr>
            <a:r>
              <a:rPr sz="1400" b="1" spc="100" dirty="0">
                <a:latin typeface="Trebuchet MS"/>
                <a:cs typeface="Trebuchet MS"/>
              </a:rPr>
              <a:t>-Çocuğun</a:t>
            </a:r>
            <a:r>
              <a:rPr sz="1400" b="1" spc="-50" dirty="0">
                <a:latin typeface="Trebuchet MS"/>
                <a:cs typeface="Trebuchet MS"/>
              </a:rPr>
              <a:t> </a:t>
            </a:r>
            <a:r>
              <a:rPr sz="1400" b="1" spc="30" dirty="0">
                <a:latin typeface="Trebuchet MS"/>
                <a:cs typeface="Trebuchet MS"/>
              </a:rPr>
              <a:t>kendini</a:t>
            </a:r>
            <a:r>
              <a:rPr sz="1400" b="1" spc="-65" dirty="0">
                <a:latin typeface="Trebuchet MS"/>
                <a:cs typeface="Trebuchet MS"/>
              </a:rPr>
              <a:t> </a:t>
            </a:r>
            <a:r>
              <a:rPr sz="1400" b="1" spc="50" dirty="0">
                <a:latin typeface="Trebuchet MS"/>
                <a:cs typeface="Trebuchet MS"/>
              </a:rPr>
              <a:t>savunmasına </a:t>
            </a:r>
            <a:r>
              <a:rPr sz="1400" b="1" spc="-405" dirty="0">
                <a:latin typeface="Trebuchet MS"/>
                <a:cs typeface="Trebuchet MS"/>
              </a:rPr>
              <a:t> </a:t>
            </a:r>
            <a:r>
              <a:rPr sz="1400" b="1" spc="30" dirty="0">
                <a:latin typeface="Trebuchet MS"/>
                <a:cs typeface="Trebuchet MS"/>
              </a:rPr>
              <a:t>neden</a:t>
            </a:r>
            <a:r>
              <a:rPr sz="1400" b="1" spc="-45" dirty="0">
                <a:latin typeface="Trebuchet MS"/>
                <a:cs typeface="Trebuchet MS"/>
              </a:rPr>
              <a:t> </a:t>
            </a:r>
            <a:r>
              <a:rPr sz="1400" b="1" spc="5" dirty="0">
                <a:latin typeface="Trebuchet MS"/>
                <a:cs typeface="Trebuchet MS"/>
              </a:rPr>
              <a:t>olabilir.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61922" y="2429255"/>
            <a:ext cx="2594423" cy="267073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01395" y="5929884"/>
            <a:ext cx="4002404" cy="923925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5"/>
              </a:spcBef>
            </a:pPr>
            <a:r>
              <a:rPr sz="1800" spc="-5" dirty="0">
                <a:latin typeface="Lucida Sans Unicode"/>
                <a:cs typeface="Lucida Sans Unicode"/>
              </a:rPr>
              <a:t>-Bence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sen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başka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çocuklarla</a:t>
            </a:r>
            <a:endParaRPr sz="1800">
              <a:latin typeface="Lucida Sans Unicode"/>
              <a:cs typeface="Lucida Sans Unicode"/>
            </a:endParaRPr>
          </a:p>
          <a:p>
            <a:pPr marL="90170">
              <a:lnSpc>
                <a:spcPct val="100000"/>
              </a:lnSpc>
            </a:pPr>
            <a:r>
              <a:rPr sz="1800" spc="-5" dirty="0">
                <a:latin typeface="Lucida Sans Unicode"/>
                <a:cs typeface="Lucida Sans Unicode"/>
              </a:rPr>
              <a:t>arkadaşlık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et.</a:t>
            </a:r>
            <a:endParaRPr sz="1800">
              <a:latin typeface="Lucida Sans Unicode"/>
              <a:cs typeface="Lucida Sans Unicode"/>
            </a:endParaRPr>
          </a:p>
          <a:p>
            <a:pPr marL="9017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Lucida Sans Unicode"/>
                <a:cs typeface="Lucida Sans Unicode"/>
              </a:rPr>
              <a:t>-Neden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yatağını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düzeltmiyorsun?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1395" y="7115556"/>
            <a:ext cx="4002404" cy="1813560"/>
          </a:xfrm>
          <a:prstGeom prst="rect">
            <a:avLst/>
          </a:prstGeom>
          <a:solidFill>
            <a:srgbClr val="92D050"/>
          </a:solidFill>
          <a:ln w="9144">
            <a:solidFill>
              <a:srgbClr val="000000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5"/>
              </a:spcBef>
            </a:pPr>
            <a:r>
              <a:rPr sz="1400" b="1" spc="70" dirty="0">
                <a:solidFill>
                  <a:srgbClr val="FF0000"/>
                </a:solidFill>
                <a:latin typeface="Trebuchet MS"/>
                <a:cs typeface="Trebuchet MS"/>
              </a:rPr>
              <a:t>Çocuk</a:t>
            </a:r>
            <a:r>
              <a:rPr sz="1400" b="1" spc="-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20" dirty="0">
                <a:solidFill>
                  <a:srgbClr val="FF0000"/>
                </a:solidFill>
                <a:latin typeface="Trebuchet MS"/>
                <a:cs typeface="Trebuchet MS"/>
              </a:rPr>
              <a:t>Üzerindeki</a:t>
            </a:r>
            <a:r>
              <a:rPr sz="1400" b="1" spc="-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rebuchet MS"/>
                <a:cs typeface="Trebuchet MS"/>
              </a:rPr>
              <a:t>Etkileri</a:t>
            </a:r>
            <a:endParaRPr sz="1400">
              <a:latin typeface="Trebuchet MS"/>
              <a:cs typeface="Trebuchet MS"/>
            </a:endParaRPr>
          </a:p>
          <a:p>
            <a:pPr marL="90170">
              <a:lnSpc>
                <a:spcPct val="100000"/>
              </a:lnSpc>
            </a:pPr>
            <a:r>
              <a:rPr sz="1400" b="1" spc="30" dirty="0">
                <a:latin typeface="Trebuchet MS"/>
                <a:cs typeface="Trebuchet MS"/>
              </a:rPr>
              <a:t>-Yetersizlik</a:t>
            </a:r>
            <a:r>
              <a:rPr sz="1400" b="1" spc="-55" dirty="0">
                <a:latin typeface="Trebuchet MS"/>
                <a:cs typeface="Trebuchet MS"/>
              </a:rPr>
              <a:t> </a:t>
            </a:r>
            <a:r>
              <a:rPr sz="1400" b="1" spc="75" dirty="0">
                <a:latin typeface="Trebuchet MS"/>
                <a:cs typeface="Trebuchet MS"/>
              </a:rPr>
              <a:t>duygusu</a:t>
            </a:r>
            <a:r>
              <a:rPr sz="1400" b="1" spc="-45" dirty="0">
                <a:latin typeface="Trebuchet MS"/>
                <a:cs typeface="Trebuchet MS"/>
              </a:rPr>
              <a:t> </a:t>
            </a:r>
            <a:r>
              <a:rPr sz="1400" b="1" spc="-5" dirty="0">
                <a:latin typeface="Trebuchet MS"/>
                <a:cs typeface="Trebuchet MS"/>
              </a:rPr>
              <a:t>yaratabilir.</a:t>
            </a:r>
            <a:endParaRPr sz="1400">
              <a:latin typeface="Trebuchet MS"/>
              <a:cs typeface="Trebuchet MS"/>
            </a:endParaRPr>
          </a:p>
          <a:p>
            <a:pPr marL="90170">
              <a:lnSpc>
                <a:spcPct val="100000"/>
              </a:lnSpc>
            </a:pPr>
            <a:r>
              <a:rPr sz="1400" b="1" spc="100" dirty="0">
                <a:latin typeface="Trebuchet MS"/>
                <a:cs typeface="Trebuchet MS"/>
              </a:rPr>
              <a:t>-Çocuğun</a:t>
            </a:r>
            <a:r>
              <a:rPr sz="1400" b="1" spc="-45" dirty="0">
                <a:latin typeface="Trebuchet MS"/>
                <a:cs typeface="Trebuchet MS"/>
              </a:rPr>
              <a:t> </a:t>
            </a:r>
            <a:r>
              <a:rPr sz="1400" b="1" spc="25" dirty="0">
                <a:latin typeface="Trebuchet MS"/>
                <a:cs typeface="Trebuchet MS"/>
              </a:rPr>
              <a:t>sorunlarını</a:t>
            </a:r>
            <a:r>
              <a:rPr sz="1400" b="1" spc="-40" dirty="0">
                <a:latin typeface="Trebuchet MS"/>
                <a:cs typeface="Trebuchet MS"/>
              </a:rPr>
              <a:t> </a:t>
            </a:r>
            <a:r>
              <a:rPr sz="1400" b="1" spc="40" dirty="0">
                <a:latin typeface="Trebuchet MS"/>
                <a:cs typeface="Trebuchet MS"/>
              </a:rPr>
              <a:t>bütün</a:t>
            </a:r>
            <a:r>
              <a:rPr sz="1400" b="1" spc="-45" dirty="0">
                <a:latin typeface="Trebuchet MS"/>
                <a:cs typeface="Trebuchet MS"/>
              </a:rPr>
              <a:t> </a:t>
            </a:r>
            <a:r>
              <a:rPr sz="1400" b="1" spc="30" dirty="0">
                <a:latin typeface="Trebuchet MS"/>
                <a:cs typeface="Trebuchet MS"/>
              </a:rPr>
              <a:t>olarak</a:t>
            </a:r>
            <a:endParaRPr sz="1400">
              <a:latin typeface="Trebuchet MS"/>
              <a:cs typeface="Trebuchet MS"/>
            </a:endParaRPr>
          </a:p>
          <a:p>
            <a:pPr marL="90170">
              <a:lnSpc>
                <a:spcPct val="100000"/>
              </a:lnSpc>
            </a:pPr>
            <a:r>
              <a:rPr sz="1400" b="1" spc="70" dirty="0">
                <a:latin typeface="Trebuchet MS"/>
                <a:cs typeface="Trebuchet MS"/>
              </a:rPr>
              <a:t>düşünüp</a:t>
            </a:r>
            <a:r>
              <a:rPr sz="1400" b="1" spc="-35" dirty="0">
                <a:latin typeface="Trebuchet MS"/>
                <a:cs typeface="Trebuchet MS"/>
              </a:rPr>
              <a:t> </a:t>
            </a:r>
            <a:r>
              <a:rPr sz="1400" b="1" spc="55" dirty="0">
                <a:latin typeface="Trebuchet MS"/>
                <a:cs typeface="Trebuchet MS"/>
              </a:rPr>
              <a:t>değişik</a:t>
            </a:r>
            <a:r>
              <a:rPr sz="1400" b="1" spc="-40" dirty="0">
                <a:latin typeface="Trebuchet MS"/>
                <a:cs typeface="Trebuchet MS"/>
              </a:rPr>
              <a:t> </a:t>
            </a:r>
            <a:r>
              <a:rPr sz="1400" b="1" spc="65" dirty="0">
                <a:latin typeface="Trebuchet MS"/>
                <a:cs typeface="Trebuchet MS"/>
              </a:rPr>
              <a:t>çözüm</a:t>
            </a:r>
            <a:r>
              <a:rPr sz="1400" b="1" spc="-45" dirty="0">
                <a:latin typeface="Trebuchet MS"/>
                <a:cs typeface="Trebuchet MS"/>
              </a:rPr>
              <a:t> </a:t>
            </a:r>
            <a:r>
              <a:rPr sz="1400" b="1" spc="5" dirty="0">
                <a:latin typeface="Trebuchet MS"/>
                <a:cs typeface="Trebuchet MS"/>
              </a:rPr>
              <a:t>önerileri</a:t>
            </a:r>
            <a:r>
              <a:rPr sz="1400" b="1" spc="-60" dirty="0">
                <a:latin typeface="Trebuchet MS"/>
                <a:cs typeface="Trebuchet MS"/>
              </a:rPr>
              <a:t> </a:t>
            </a:r>
            <a:r>
              <a:rPr sz="1400" b="1" spc="20" dirty="0">
                <a:latin typeface="Trebuchet MS"/>
                <a:cs typeface="Trebuchet MS"/>
              </a:rPr>
              <a:t>geliştirip</a:t>
            </a:r>
            <a:endParaRPr sz="1400">
              <a:latin typeface="Trebuchet MS"/>
              <a:cs typeface="Trebuchet MS"/>
            </a:endParaRPr>
          </a:p>
          <a:p>
            <a:pPr marL="90170">
              <a:lnSpc>
                <a:spcPct val="100000"/>
              </a:lnSpc>
              <a:spcBef>
                <a:spcPts val="5"/>
              </a:spcBef>
            </a:pPr>
            <a:r>
              <a:rPr sz="1400" b="1" spc="30" dirty="0">
                <a:latin typeface="Trebuchet MS"/>
                <a:cs typeface="Trebuchet MS"/>
              </a:rPr>
              <a:t>bunları</a:t>
            </a:r>
            <a:r>
              <a:rPr sz="1400" b="1" spc="-70" dirty="0">
                <a:latin typeface="Trebuchet MS"/>
                <a:cs typeface="Trebuchet MS"/>
              </a:rPr>
              <a:t> </a:t>
            </a:r>
            <a:r>
              <a:rPr sz="1400" b="1" spc="30" dirty="0">
                <a:latin typeface="Trebuchet MS"/>
                <a:cs typeface="Trebuchet MS"/>
              </a:rPr>
              <a:t>denemesini</a:t>
            </a:r>
            <a:r>
              <a:rPr sz="1400" b="1" spc="-65" dirty="0">
                <a:latin typeface="Trebuchet MS"/>
                <a:cs typeface="Trebuchet MS"/>
              </a:rPr>
              <a:t> </a:t>
            </a:r>
            <a:r>
              <a:rPr sz="1400" b="1" dirty="0">
                <a:latin typeface="Trebuchet MS"/>
                <a:cs typeface="Trebuchet MS"/>
              </a:rPr>
              <a:t>engelleyebilir.</a:t>
            </a:r>
            <a:endParaRPr sz="1400">
              <a:latin typeface="Trebuchet MS"/>
              <a:cs typeface="Trebuchet MS"/>
            </a:endParaRPr>
          </a:p>
          <a:p>
            <a:pPr marL="90170">
              <a:lnSpc>
                <a:spcPct val="100000"/>
              </a:lnSpc>
            </a:pPr>
            <a:r>
              <a:rPr sz="1400" b="1" spc="50" dirty="0">
                <a:latin typeface="Trebuchet MS"/>
                <a:cs typeface="Trebuchet MS"/>
              </a:rPr>
              <a:t>-Bağımlılık</a:t>
            </a:r>
            <a:r>
              <a:rPr sz="1400" b="1" spc="-30" dirty="0">
                <a:latin typeface="Trebuchet MS"/>
                <a:cs typeface="Trebuchet MS"/>
              </a:rPr>
              <a:t> </a:t>
            </a:r>
            <a:r>
              <a:rPr sz="1400" b="1" spc="5" dirty="0">
                <a:latin typeface="Trebuchet MS"/>
                <a:cs typeface="Trebuchet MS"/>
              </a:rPr>
              <a:t>ya</a:t>
            </a:r>
            <a:r>
              <a:rPr sz="1400" b="1" spc="10" dirty="0">
                <a:latin typeface="Trebuchet MS"/>
                <a:cs typeface="Trebuchet MS"/>
              </a:rPr>
              <a:t> </a:t>
            </a:r>
            <a:r>
              <a:rPr sz="1400" b="1" spc="55" dirty="0">
                <a:latin typeface="Trebuchet MS"/>
                <a:cs typeface="Trebuchet MS"/>
              </a:rPr>
              <a:t>da</a:t>
            </a:r>
            <a:r>
              <a:rPr sz="1400" b="1" spc="-15" dirty="0">
                <a:latin typeface="Trebuchet MS"/>
                <a:cs typeface="Trebuchet MS"/>
              </a:rPr>
              <a:t> </a:t>
            </a:r>
            <a:r>
              <a:rPr sz="1400" b="1" spc="25" dirty="0">
                <a:latin typeface="Trebuchet MS"/>
                <a:cs typeface="Trebuchet MS"/>
              </a:rPr>
              <a:t>direnme</a:t>
            </a:r>
            <a:r>
              <a:rPr sz="1400" b="1" spc="-35" dirty="0">
                <a:latin typeface="Trebuchet MS"/>
                <a:cs typeface="Trebuchet MS"/>
              </a:rPr>
              <a:t> </a:t>
            </a:r>
            <a:r>
              <a:rPr sz="1400" b="1" spc="10" dirty="0">
                <a:latin typeface="Trebuchet MS"/>
                <a:cs typeface="Trebuchet MS"/>
              </a:rPr>
              <a:t>oluşturabilir.</a:t>
            </a:r>
            <a:endParaRPr sz="1400">
              <a:latin typeface="Trebuchet MS"/>
              <a:cs typeface="Trebuchet MS"/>
            </a:endParaRPr>
          </a:p>
          <a:p>
            <a:pPr marL="90170">
              <a:lnSpc>
                <a:spcPct val="100000"/>
              </a:lnSpc>
            </a:pPr>
            <a:r>
              <a:rPr sz="1400" b="1" spc="75" dirty="0">
                <a:latin typeface="Trebuchet MS"/>
                <a:cs typeface="Trebuchet MS"/>
              </a:rPr>
              <a:t>-Çocukta</a:t>
            </a:r>
            <a:r>
              <a:rPr sz="1400" b="1" spc="-65" dirty="0">
                <a:latin typeface="Trebuchet MS"/>
                <a:cs typeface="Trebuchet MS"/>
              </a:rPr>
              <a:t> </a:t>
            </a:r>
            <a:r>
              <a:rPr sz="1400" b="1" spc="55" dirty="0">
                <a:latin typeface="Trebuchet MS"/>
                <a:cs typeface="Trebuchet MS"/>
              </a:rPr>
              <a:t>anne-babasının</a:t>
            </a:r>
            <a:r>
              <a:rPr sz="1400" b="1" spc="-75" dirty="0">
                <a:latin typeface="Trebuchet MS"/>
                <a:cs typeface="Trebuchet MS"/>
              </a:rPr>
              <a:t> </a:t>
            </a:r>
            <a:r>
              <a:rPr sz="1400" b="1" spc="30" dirty="0">
                <a:latin typeface="Trebuchet MS"/>
                <a:cs typeface="Trebuchet MS"/>
              </a:rPr>
              <a:t>kendini</a:t>
            </a:r>
            <a:endParaRPr sz="1400">
              <a:latin typeface="Trebuchet MS"/>
              <a:cs typeface="Trebuchet MS"/>
            </a:endParaRPr>
          </a:p>
          <a:p>
            <a:pPr marL="90170">
              <a:lnSpc>
                <a:spcPct val="100000"/>
              </a:lnSpc>
            </a:pPr>
            <a:r>
              <a:rPr sz="1400" b="1" spc="50" dirty="0">
                <a:latin typeface="Trebuchet MS"/>
                <a:cs typeface="Trebuchet MS"/>
              </a:rPr>
              <a:t>anlamadığı</a:t>
            </a:r>
            <a:r>
              <a:rPr sz="1400" b="1" spc="-50" dirty="0">
                <a:latin typeface="Trebuchet MS"/>
                <a:cs typeface="Trebuchet MS"/>
              </a:rPr>
              <a:t> </a:t>
            </a:r>
            <a:r>
              <a:rPr sz="1400" b="1" spc="70" dirty="0">
                <a:latin typeface="Trebuchet MS"/>
                <a:cs typeface="Trebuchet MS"/>
              </a:rPr>
              <a:t>duygusunu</a:t>
            </a:r>
            <a:r>
              <a:rPr sz="1400" b="1" spc="-55" dirty="0">
                <a:latin typeface="Trebuchet MS"/>
                <a:cs typeface="Trebuchet MS"/>
              </a:rPr>
              <a:t> </a:t>
            </a:r>
            <a:r>
              <a:rPr sz="1400" b="1" spc="10" dirty="0">
                <a:latin typeface="Trebuchet MS"/>
                <a:cs typeface="Trebuchet MS"/>
              </a:rPr>
              <a:t>oluşturabilir.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94856" y="6144767"/>
            <a:ext cx="1696308" cy="22172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270" y="1142440"/>
            <a:ext cx="551878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690" algn="ctr">
              <a:lnSpc>
                <a:spcPct val="100000"/>
              </a:lnSpc>
              <a:spcBef>
                <a:spcPts val="100"/>
              </a:spcBef>
            </a:pPr>
            <a:r>
              <a:rPr sz="1800" b="1" spc="40" dirty="0">
                <a:solidFill>
                  <a:srgbClr val="FF0000"/>
                </a:solidFill>
                <a:latin typeface="Trebuchet MS"/>
                <a:cs typeface="Trebuchet MS"/>
              </a:rPr>
              <a:t>İLETİŞİM</a:t>
            </a:r>
            <a:r>
              <a:rPr sz="1800" b="1" spc="-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10" dirty="0">
                <a:solidFill>
                  <a:srgbClr val="FF0000"/>
                </a:solidFill>
                <a:latin typeface="Trebuchet MS"/>
                <a:cs typeface="Trebuchet MS"/>
              </a:rPr>
              <a:t>ENGELLERİ</a:t>
            </a:r>
            <a:r>
              <a:rPr sz="1800" b="1" spc="-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15" dirty="0">
                <a:solidFill>
                  <a:srgbClr val="FF0000"/>
                </a:solidFill>
                <a:latin typeface="Trebuchet MS"/>
                <a:cs typeface="Trebuchet MS"/>
              </a:rPr>
              <a:t>VE</a:t>
            </a:r>
            <a:r>
              <a:rPr sz="1800" b="1" spc="-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80" dirty="0">
                <a:solidFill>
                  <a:srgbClr val="FF0000"/>
                </a:solidFill>
                <a:latin typeface="Trebuchet MS"/>
                <a:cs typeface="Trebuchet MS"/>
              </a:rPr>
              <a:t>ÇOCUKLAR</a:t>
            </a:r>
            <a:r>
              <a:rPr sz="1800" b="1" spc="-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50" dirty="0">
                <a:solidFill>
                  <a:srgbClr val="FF0000"/>
                </a:solidFill>
                <a:latin typeface="Trebuchet MS"/>
                <a:cs typeface="Trebuchet MS"/>
              </a:rPr>
              <a:t>ÜZERİNDEKİ</a:t>
            </a:r>
            <a:endParaRPr sz="1800">
              <a:latin typeface="Trebuchet MS"/>
              <a:cs typeface="Trebuchet MS"/>
            </a:endParaRPr>
          </a:p>
          <a:p>
            <a:pPr marL="321945" algn="ctr">
              <a:lnSpc>
                <a:spcPct val="100000"/>
              </a:lnSpc>
              <a:spcBef>
                <a:spcPts val="5"/>
              </a:spcBef>
            </a:pPr>
            <a:r>
              <a:rPr sz="1800" b="1" spc="10" dirty="0">
                <a:solidFill>
                  <a:srgbClr val="FF0000"/>
                </a:solidFill>
                <a:latin typeface="Trebuchet MS"/>
                <a:cs typeface="Trebuchet MS"/>
              </a:rPr>
              <a:t>ETKİLERİ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b="1" spc="60" dirty="0">
                <a:latin typeface="Trebuchet MS"/>
                <a:cs typeface="Trebuchet MS"/>
              </a:rPr>
              <a:t>Mantık</a:t>
            </a:r>
            <a:r>
              <a:rPr sz="1800" b="1" spc="-60" dirty="0">
                <a:latin typeface="Trebuchet MS"/>
                <a:cs typeface="Trebuchet MS"/>
              </a:rPr>
              <a:t> </a:t>
            </a:r>
            <a:r>
              <a:rPr sz="1800" b="1" spc="30" dirty="0">
                <a:latin typeface="Trebuchet MS"/>
                <a:cs typeface="Trebuchet MS"/>
              </a:rPr>
              <a:t>Yoluyla</a:t>
            </a:r>
            <a:r>
              <a:rPr sz="1800" b="1" spc="-55" dirty="0">
                <a:latin typeface="Trebuchet MS"/>
                <a:cs typeface="Trebuchet MS"/>
              </a:rPr>
              <a:t> </a:t>
            </a:r>
            <a:r>
              <a:rPr sz="1800" b="1" spc="35" dirty="0">
                <a:latin typeface="Trebuchet MS"/>
                <a:cs typeface="Trebuchet MS"/>
              </a:rPr>
              <a:t>İnandırmak,</a:t>
            </a:r>
            <a:r>
              <a:rPr sz="1800" b="1" spc="-35" dirty="0">
                <a:latin typeface="Trebuchet MS"/>
                <a:cs typeface="Trebuchet MS"/>
              </a:rPr>
              <a:t> </a:t>
            </a:r>
            <a:r>
              <a:rPr sz="1800" b="1" spc="45" dirty="0">
                <a:latin typeface="Trebuchet MS"/>
                <a:cs typeface="Trebuchet MS"/>
              </a:rPr>
              <a:t>Tartışmak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7593" y="5430773"/>
            <a:ext cx="3769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40" dirty="0">
                <a:latin typeface="Trebuchet MS"/>
                <a:cs typeface="Trebuchet MS"/>
              </a:rPr>
              <a:t>Yargılamak,</a:t>
            </a:r>
            <a:r>
              <a:rPr sz="1800" b="1" spc="-30" dirty="0">
                <a:latin typeface="Trebuchet MS"/>
                <a:cs typeface="Trebuchet MS"/>
              </a:rPr>
              <a:t> </a:t>
            </a:r>
            <a:r>
              <a:rPr sz="1800" b="1" spc="5" dirty="0">
                <a:latin typeface="Trebuchet MS"/>
                <a:cs typeface="Trebuchet MS"/>
              </a:rPr>
              <a:t>Eleştirmek,</a:t>
            </a:r>
            <a:r>
              <a:rPr sz="1800" b="1" spc="-35" dirty="0">
                <a:latin typeface="Trebuchet MS"/>
                <a:cs typeface="Trebuchet MS"/>
              </a:rPr>
              <a:t> </a:t>
            </a:r>
            <a:r>
              <a:rPr sz="1800" b="1" spc="50" dirty="0">
                <a:latin typeface="Trebuchet MS"/>
                <a:cs typeface="Trebuchet MS"/>
              </a:rPr>
              <a:t>Suçlamak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1291" y="2500883"/>
            <a:ext cx="3310254" cy="1201420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5"/>
              </a:spcBef>
            </a:pPr>
            <a:r>
              <a:rPr sz="1800" dirty="0">
                <a:latin typeface="Lucida Sans Unicode"/>
                <a:cs typeface="Lucida Sans Unicode"/>
              </a:rPr>
              <a:t>-Evet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ama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kardeşin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henüz</a:t>
            </a:r>
            <a:endParaRPr sz="1800">
              <a:latin typeface="Lucida Sans Unicode"/>
              <a:cs typeface="Lucida Sans Unicode"/>
            </a:endParaRPr>
          </a:p>
          <a:p>
            <a:pPr marL="88900">
              <a:lnSpc>
                <a:spcPct val="100000"/>
              </a:lnSpc>
            </a:pPr>
            <a:r>
              <a:rPr sz="1800" spc="-10" dirty="0">
                <a:latin typeface="Lucida Sans Unicode"/>
                <a:cs typeface="Lucida Sans Unicode"/>
              </a:rPr>
              <a:t>çok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küçük.</a:t>
            </a:r>
            <a:endParaRPr sz="1800">
              <a:latin typeface="Lucida Sans Unicode"/>
              <a:cs typeface="Lucida Sans Unicode"/>
            </a:endParaRPr>
          </a:p>
          <a:p>
            <a:pPr marL="88900" marR="104139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Lucida Sans Unicode"/>
                <a:cs typeface="Lucida Sans Unicode"/>
              </a:rPr>
              <a:t>-Gerçek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şu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ki arkadaşın</a:t>
            </a:r>
            <a:r>
              <a:rPr sz="1800" spc="2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çok </a:t>
            </a:r>
            <a:r>
              <a:rPr sz="1800" spc="-5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haklı.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1291" y="3860291"/>
            <a:ext cx="3322320" cy="1384300"/>
          </a:xfrm>
          <a:prstGeom prst="rect">
            <a:avLst/>
          </a:prstGeom>
          <a:solidFill>
            <a:srgbClr val="92D050"/>
          </a:solidFill>
          <a:ln w="9144">
            <a:solidFill>
              <a:srgbClr val="000000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50"/>
              </a:spcBef>
            </a:pPr>
            <a:r>
              <a:rPr sz="1400" b="1" spc="65" dirty="0">
                <a:solidFill>
                  <a:srgbClr val="FF0000"/>
                </a:solidFill>
                <a:latin typeface="Trebuchet MS"/>
                <a:cs typeface="Trebuchet MS"/>
              </a:rPr>
              <a:t>Çocuk</a:t>
            </a:r>
            <a:r>
              <a:rPr sz="1400" b="1" spc="-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15" dirty="0">
                <a:solidFill>
                  <a:srgbClr val="FF0000"/>
                </a:solidFill>
                <a:latin typeface="Trebuchet MS"/>
                <a:cs typeface="Trebuchet MS"/>
              </a:rPr>
              <a:t>Üzerindeki</a:t>
            </a:r>
            <a:r>
              <a:rPr sz="1400" b="1" spc="-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rebuchet MS"/>
                <a:cs typeface="Trebuchet MS"/>
              </a:rPr>
              <a:t>Etkileri</a:t>
            </a:r>
            <a:endParaRPr sz="1400">
              <a:latin typeface="Trebuchet MS"/>
              <a:cs typeface="Trebuchet MS"/>
            </a:endParaRPr>
          </a:p>
          <a:p>
            <a:pPr marL="88900" marR="170815">
              <a:lnSpc>
                <a:spcPct val="100000"/>
              </a:lnSpc>
            </a:pPr>
            <a:r>
              <a:rPr sz="1400" b="1" spc="100" dirty="0">
                <a:latin typeface="Trebuchet MS"/>
                <a:cs typeface="Trebuchet MS"/>
              </a:rPr>
              <a:t>-Çocuğun </a:t>
            </a:r>
            <a:r>
              <a:rPr sz="1400" b="1" spc="40" dirty="0">
                <a:latin typeface="Trebuchet MS"/>
                <a:cs typeface="Trebuchet MS"/>
              </a:rPr>
              <a:t>karşı </a:t>
            </a:r>
            <a:r>
              <a:rPr sz="1400" b="1" spc="50" dirty="0">
                <a:latin typeface="Trebuchet MS"/>
                <a:cs typeface="Trebuchet MS"/>
              </a:rPr>
              <a:t>koymasına </a:t>
            </a:r>
            <a:r>
              <a:rPr sz="1400" b="1" spc="-15" dirty="0">
                <a:latin typeface="Trebuchet MS"/>
                <a:cs typeface="Trebuchet MS"/>
              </a:rPr>
              <a:t>ve </a:t>
            </a:r>
            <a:r>
              <a:rPr sz="1400" b="1" spc="-10" dirty="0">
                <a:latin typeface="Trebuchet MS"/>
                <a:cs typeface="Trebuchet MS"/>
              </a:rPr>
              <a:t> </a:t>
            </a:r>
            <a:r>
              <a:rPr sz="1400" b="1" spc="40" dirty="0">
                <a:latin typeface="Trebuchet MS"/>
                <a:cs typeface="Trebuchet MS"/>
              </a:rPr>
              <a:t>savunucu</a:t>
            </a:r>
            <a:r>
              <a:rPr sz="1400" b="1" spc="-50" dirty="0">
                <a:latin typeface="Trebuchet MS"/>
                <a:cs typeface="Trebuchet MS"/>
              </a:rPr>
              <a:t> </a:t>
            </a:r>
            <a:r>
              <a:rPr sz="1400" b="1" spc="20" dirty="0">
                <a:latin typeface="Trebuchet MS"/>
                <a:cs typeface="Trebuchet MS"/>
              </a:rPr>
              <a:t>bir</a:t>
            </a:r>
            <a:r>
              <a:rPr sz="1400" b="1" spc="-40" dirty="0">
                <a:latin typeface="Trebuchet MS"/>
                <a:cs typeface="Trebuchet MS"/>
              </a:rPr>
              <a:t> </a:t>
            </a:r>
            <a:r>
              <a:rPr sz="1400" b="1" spc="35" dirty="0">
                <a:latin typeface="Trebuchet MS"/>
                <a:cs typeface="Trebuchet MS"/>
              </a:rPr>
              <a:t>tutum</a:t>
            </a:r>
            <a:r>
              <a:rPr sz="1400" b="1" spc="-50" dirty="0">
                <a:latin typeface="Trebuchet MS"/>
                <a:cs typeface="Trebuchet MS"/>
              </a:rPr>
              <a:t> </a:t>
            </a:r>
            <a:r>
              <a:rPr sz="1400" b="1" spc="5" dirty="0">
                <a:latin typeface="Trebuchet MS"/>
                <a:cs typeface="Trebuchet MS"/>
              </a:rPr>
              <a:t>içine</a:t>
            </a:r>
            <a:r>
              <a:rPr sz="1400" b="1" spc="-80" dirty="0">
                <a:latin typeface="Trebuchet MS"/>
                <a:cs typeface="Trebuchet MS"/>
              </a:rPr>
              <a:t> </a:t>
            </a:r>
            <a:r>
              <a:rPr sz="1400" b="1" spc="40" dirty="0">
                <a:latin typeface="Trebuchet MS"/>
                <a:cs typeface="Trebuchet MS"/>
              </a:rPr>
              <a:t>girmesine </a:t>
            </a:r>
            <a:r>
              <a:rPr sz="1400" b="1" spc="-405" dirty="0">
                <a:latin typeface="Trebuchet MS"/>
                <a:cs typeface="Trebuchet MS"/>
              </a:rPr>
              <a:t> </a:t>
            </a:r>
            <a:r>
              <a:rPr sz="1400" b="1" spc="20" dirty="0">
                <a:latin typeface="Trebuchet MS"/>
                <a:cs typeface="Trebuchet MS"/>
              </a:rPr>
              <a:t>yol</a:t>
            </a:r>
            <a:r>
              <a:rPr sz="1400" b="1" spc="-15" dirty="0">
                <a:latin typeface="Trebuchet MS"/>
                <a:cs typeface="Trebuchet MS"/>
              </a:rPr>
              <a:t> </a:t>
            </a:r>
            <a:r>
              <a:rPr sz="1400" b="1" dirty="0">
                <a:latin typeface="Trebuchet MS"/>
                <a:cs typeface="Trebuchet MS"/>
              </a:rPr>
              <a:t>açabilir.</a:t>
            </a:r>
            <a:endParaRPr sz="1400">
              <a:latin typeface="Trebuchet MS"/>
              <a:cs typeface="Trebuchet MS"/>
            </a:endParaRPr>
          </a:p>
          <a:p>
            <a:pPr marL="88900">
              <a:lnSpc>
                <a:spcPct val="100000"/>
              </a:lnSpc>
            </a:pPr>
            <a:r>
              <a:rPr sz="1400" b="1" spc="100" dirty="0">
                <a:latin typeface="Trebuchet MS"/>
                <a:cs typeface="Trebuchet MS"/>
              </a:rPr>
              <a:t>-Çocuğun</a:t>
            </a:r>
            <a:r>
              <a:rPr sz="1400" b="1" spc="-55" dirty="0">
                <a:latin typeface="Trebuchet MS"/>
                <a:cs typeface="Trebuchet MS"/>
              </a:rPr>
              <a:t> </a:t>
            </a:r>
            <a:r>
              <a:rPr sz="1400" b="1" spc="50" dirty="0">
                <a:latin typeface="Trebuchet MS"/>
                <a:cs typeface="Trebuchet MS"/>
              </a:rPr>
              <a:t>anne-babasıyla</a:t>
            </a:r>
            <a:endParaRPr sz="1400">
              <a:latin typeface="Trebuchet MS"/>
              <a:cs typeface="Trebuchet MS"/>
            </a:endParaRPr>
          </a:p>
          <a:p>
            <a:pPr marL="88900">
              <a:lnSpc>
                <a:spcPct val="100000"/>
              </a:lnSpc>
            </a:pPr>
            <a:r>
              <a:rPr sz="1400" b="1" spc="10" dirty="0">
                <a:latin typeface="Trebuchet MS"/>
                <a:cs typeface="Trebuchet MS"/>
              </a:rPr>
              <a:t>iletişimini</a:t>
            </a:r>
            <a:r>
              <a:rPr sz="1400" b="1" spc="-65" dirty="0">
                <a:latin typeface="Trebuchet MS"/>
                <a:cs typeface="Trebuchet MS"/>
              </a:rPr>
              <a:t> </a:t>
            </a:r>
            <a:r>
              <a:rPr sz="1400" b="1" spc="40" dirty="0">
                <a:latin typeface="Trebuchet MS"/>
                <a:cs typeface="Trebuchet MS"/>
              </a:rPr>
              <a:t>kesmesine</a:t>
            </a:r>
            <a:r>
              <a:rPr sz="1400" b="1" spc="-50" dirty="0">
                <a:latin typeface="Trebuchet MS"/>
                <a:cs typeface="Trebuchet MS"/>
              </a:rPr>
              <a:t> </a:t>
            </a:r>
            <a:r>
              <a:rPr sz="1400" b="1" spc="30" dirty="0">
                <a:latin typeface="Trebuchet MS"/>
                <a:cs typeface="Trebuchet MS"/>
              </a:rPr>
              <a:t>neden</a:t>
            </a:r>
            <a:r>
              <a:rPr sz="1400" b="1" spc="-45" dirty="0">
                <a:latin typeface="Trebuchet MS"/>
                <a:cs typeface="Trebuchet MS"/>
              </a:rPr>
              <a:t> </a:t>
            </a:r>
            <a:r>
              <a:rPr sz="1400" b="1" dirty="0">
                <a:latin typeface="Trebuchet MS"/>
                <a:cs typeface="Trebuchet MS"/>
              </a:rPr>
              <a:t>olabilir.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2023" y="2499360"/>
            <a:ext cx="2499360" cy="250240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01395" y="5786628"/>
            <a:ext cx="3313429" cy="646430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10"/>
              </a:spcBef>
            </a:pPr>
            <a:r>
              <a:rPr sz="1800" spc="-5" dirty="0">
                <a:latin typeface="Lucida Sans Unicode"/>
                <a:cs typeface="Lucida Sans Unicode"/>
              </a:rPr>
              <a:t>-Doğru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düşünmüyorsun.</a:t>
            </a:r>
            <a:endParaRPr sz="1800">
              <a:latin typeface="Lucida Sans Unicode"/>
              <a:cs typeface="Lucida Sans Unicode"/>
            </a:endParaRPr>
          </a:p>
          <a:p>
            <a:pPr marL="90170">
              <a:lnSpc>
                <a:spcPct val="100000"/>
              </a:lnSpc>
            </a:pPr>
            <a:r>
              <a:rPr sz="1800" spc="-5" dirty="0">
                <a:latin typeface="Lucida Sans Unicode"/>
                <a:cs typeface="Lucida Sans Unicode"/>
              </a:rPr>
              <a:t>-Çok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tembelsin.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1395" y="6789419"/>
            <a:ext cx="3322320" cy="1384300"/>
          </a:xfrm>
          <a:prstGeom prst="rect">
            <a:avLst/>
          </a:prstGeom>
          <a:solidFill>
            <a:srgbClr val="92D050"/>
          </a:solidFill>
          <a:ln w="9144">
            <a:solidFill>
              <a:srgbClr val="000000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5"/>
              </a:spcBef>
            </a:pPr>
            <a:r>
              <a:rPr sz="1400" b="1" spc="70" dirty="0">
                <a:solidFill>
                  <a:srgbClr val="FF0000"/>
                </a:solidFill>
                <a:latin typeface="Trebuchet MS"/>
                <a:cs typeface="Trebuchet MS"/>
              </a:rPr>
              <a:t>Çocuk</a:t>
            </a:r>
            <a:r>
              <a:rPr sz="1400" b="1" spc="-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20" dirty="0">
                <a:solidFill>
                  <a:srgbClr val="FF0000"/>
                </a:solidFill>
                <a:latin typeface="Trebuchet MS"/>
                <a:cs typeface="Trebuchet MS"/>
              </a:rPr>
              <a:t>Üzerindeki</a:t>
            </a:r>
            <a:r>
              <a:rPr sz="1400" b="1" spc="-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rebuchet MS"/>
                <a:cs typeface="Trebuchet MS"/>
              </a:rPr>
              <a:t>Etkileri</a:t>
            </a:r>
            <a:endParaRPr sz="1400">
              <a:latin typeface="Trebuchet MS"/>
              <a:cs typeface="Trebuchet MS"/>
            </a:endParaRPr>
          </a:p>
          <a:p>
            <a:pPr marL="90170" marR="960755">
              <a:lnSpc>
                <a:spcPct val="100000"/>
              </a:lnSpc>
            </a:pPr>
            <a:r>
              <a:rPr sz="1400" b="1" spc="100" dirty="0">
                <a:latin typeface="Trebuchet MS"/>
                <a:cs typeface="Trebuchet MS"/>
              </a:rPr>
              <a:t>-Çocuğun</a:t>
            </a:r>
            <a:r>
              <a:rPr sz="1400" b="1" spc="-55" dirty="0">
                <a:latin typeface="Trebuchet MS"/>
                <a:cs typeface="Trebuchet MS"/>
              </a:rPr>
              <a:t> </a:t>
            </a:r>
            <a:r>
              <a:rPr sz="1400" b="1" spc="25" dirty="0">
                <a:latin typeface="Trebuchet MS"/>
                <a:cs typeface="Trebuchet MS"/>
              </a:rPr>
              <a:t>benlik</a:t>
            </a:r>
            <a:r>
              <a:rPr sz="1400" b="1" spc="-55" dirty="0">
                <a:latin typeface="Trebuchet MS"/>
                <a:cs typeface="Trebuchet MS"/>
              </a:rPr>
              <a:t> </a:t>
            </a:r>
            <a:r>
              <a:rPr sz="1400" b="1" spc="45" dirty="0">
                <a:latin typeface="Trebuchet MS"/>
                <a:cs typeface="Trebuchet MS"/>
              </a:rPr>
              <a:t>saygısını </a:t>
            </a:r>
            <a:r>
              <a:rPr sz="1400" b="1" spc="-409" dirty="0">
                <a:latin typeface="Trebuchet MS"/>
                <a:cs typeface="Trebuchet MS"/>
              </a:rPr>
              <a:t> </a:t>
            </a:r>
            <a:r>
              <a:rPr sz="1400" b="1" spc="-5" dirty="0">
                <a:latin typeface="Trebuchet MS"/>
                <a:cs typeface="Trebuchet MS"/>
              </a:rPr>
              <a:t>zedeleyebilir.</a:t>
            </a:r>
            <a:endParaRPr sz="1400">
              <a:latin typeface="Trebuchet MS"/>
              <a:cs typeface="Trebuchet MS"/>
            </a:endParaRPr>
          </a:p>
          <a:p>
            <a:pPr marL="90170" marR="203200">
              <a:lnSpc>
                <a:spcPct val="100000"/>
              </a:lnSpc>
            </a:pPr>
            <a:r>
              <a:rPr sz="1400" b="1" spc="100" dirty="0">
                <a:latin typeface="Trebuchet MS"/>
                <a:cs typeface="Trebuchet MS"/>
              </a:rPr>
              <a:t>-Çocuğun </a:t>
            </a:r>
            <a:r>
              <a:rPr sz="1400" b="1" spc="55" dirty="0">
                <a:latin typeface="Trebuchet MS"/>
                <a:cs typeface="Trebuchet MS"/>
              </a:rPr>
              <a:t>da </a:t>
            </a:r>
            <a:r>
              <a:rPr sz="1400" b="1" spc="30" dirty="0">
                <a:latin typeface="Trebuchet MS"/>
                <a:cs typeface="Trebuchet MS"/>
              </a:rPr>
              <a:t>anne </a:t>
            </a:r>
            <a:r>
              <a:rPr sz="1400" b="1" spc="45" dirty="0">
                <a:latin typeface="Trebuchet MS"/>
                <a:cs typeface="Trebuchet MS"/>
              </a:rPr>
              <a:t>babasını </a:t>
            </a:r>
            <a:r>
              <a:rPr sz="1400" b="1" spc="50" dirty="0">
                <a:latin typeface="Trebuchet MS"/>
                <a:cs typeface="Trebuchet MS"/>
              </a:rPr>
              <a:t> </a:t>
            </a:r>
            <a:r>
              <a:rPr sz="1400" b="1" spc="15" dirty="0">
                <a:latin typeface="Trebuchet MS"/>
                <a:cs typeface="Trebuchet MS"/>
              </a:rPr>
              <a:t>eleştirmesine</a:t>
            </a:r>
            <a:r>
              <a:rPr sz="1400" b="1" spc="-55" dirty="0">
                <a:latin typeface="Trebuchet MS"/>
                <a:cs typeface="Trebuchet MS"/>
              </a:rPr>
              <a:t> </a:t>
            </a:r>
            <a:r>
              <a:rPr sz="1400" b="1" spc="-15" dirty="0">
                <a:latin typeface="Trebuchet MS"/>
                <a:cs typeface="Trebuchet MS"/>
              </a:rPr>
              <a:t>ve</a:t>
            </a:r>
            <a:r>
              <a:rPr sz="1400" b="1" spc="-25" dirty="0">
                <a:latin typeface="Trebuchet MS"/>
                <a:cs typeface="Trebuchet MS"/>
              </a:rPr>
              <a:t> </a:t>
            </a:r>
            <a:r>
              <a:rPr sz="1400" b="1" spc="30" dirty="0">
                <a:latin typeface="Trebuchet MS"/>
                <a:cs typeface="Trebuchet MS"/>
              </a:rPr>
              <a:t>karşılık</a:t>
            </a:r>
            <a:r>
              <a:rPr sz="1400" b="1" spc="-65" dirty="0">
                <a:latin typeface="Trebuchet MS"/>
                <a:cs typeface="Trebuchet MS"/>
              </a:rPr>
              <a:t> </a:t>
            </a:r>
            <a:r>
              <a:rPr sz="1400" b="1" spc="20" dirty="0">
                <a:latin typeface="Trebuchet MS"/>
                <a:cs typeface="Trebuchet MS"/>
              </a:rPr>
              <a:t>vermesine </a:t>
            </a:r>
            <a:r>
              <a:rPr sz="1400" b="1" spc="-405" dirty="0">
                <a:latin typeface="Trebuchet MS"/>
                <a:cs typeface="Trebuchet MS"/>
              </a:rPr>
              <a:t> </a:t>
            </a:r>
            <a:r>
              <a:rPr sz="1400" b="1" spc="30" dirty="0">
                <a:latin typeface="Trebuchet MS"/>
                <a:cs typeface="Trebuchet MS"/>
              </a:rPr>
              <a:t>neden</a:t>
            </a:r>
            <a:r>
              <a:rPr sz="1400" b="1" spc="-40" dirty="0">
                <a:latin typeface="Trebuchet MS"/>
                <a:cs typeface="Trebuchet MS"/>
              </a:rPr>
              <a:t> </a:t>
            </a:r>
            <a:r>
              <a:rPr sz="1400" b="1" spc="5" dirty="0">
                <a:latin typeface="Trebuchet MS"/>
                <a:cs typeface="Trebuchet MS"/>
              </a:rPr>
              <a:t>olabilir.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8767" y="5858255"/>
            <a:ext cx="2630424" cy="24048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270" y="1142440"/>
            <a:ext cx="551878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690" algn="ctr">
              <a:lnSpc>
                <a:spcPct val="100000"/>
              </a:lnSpc>
              <a:spcBef>
                <a:spcPts val="100"/>
              </a:spcBef>
            </a:pPr>
            <a:r>
              <a:rPr sz="1800" b="1" spc="40" dirty="0">
                <a:solidFill>
                  <a:srgbClr val="FF0000"/>
                </a:solidFill>
                <a:latin typeface="Trebuchet MS"/>
                <a:cs typeface="Trebuchet MS"/>
              </a:rPr>
              <a:t>İLETİŞİM</a:t>
            </a:r>
            <a:r>
              <a:rPr sz="1800" b="1" spc="-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10" dirty="0">
                <a:solidFill>
                  <a:srgbClr val="FF0000"/>
                </a:solidFill>
                <a:latin typeface="Trebuchet MS"/>
                <a:cs typeface="Trebuchet MS"/>
              </a:rPr>
              <a:t>ENGELLERİ</a:t>
            </a:r>
            <a:r>
              <a:rPr sz="1800" b="1" spc="-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15" dirty="0">
                <a:solidFill>
                  <a:srgbClr val="FF0000"/>
                </a:solidFill>
                <a:latin typeface="Trebuchet MS"/>
                <a:cs typeface="Trebuchet MS"/>
              </a:rPr>
              <a:t>VE</a:t>
            </a:r>
            <a:r>
              <a:rPr sz="1800" b="1" spc="-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80" dirty="0">
                <a:solidFill>
                  <a:srgbClr val="FF0000"/>
                </a:solidFill>
                <a:latin typeface="Trebuchet MS"/>
                <a:cs typeface="Trebuchet MS"/>
              </a:rPr>
              <a:t>ÇOCUKLAR</a:t>
            </a:r>
            <a:r>
              <a:rPr sz="1800" b="1" spc="-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50" dirty="0">
                <a:solidFill>
                  <a:srgbClr val="FF0000"/>
                </a:solidFill>
                <a:latin typeface="Trebuchet MS"/>
                <a:cs typeface="Trebuchet MS"/>
              </a:rPr>
              <a:t>ÜZERİNDEKİ</a:t>
            </a:r>
            <a:endParaRPr sz="1800">
              <a:latin typeface="Trebuchet MS"/>
              <a:cs typeface="Trebuchet MS"/>
            </a:endParaRPr>
          </a:p>
          <a:p>
            <a:pPr marL="321945" algn="ctr">
              <a:lnSpc>
                <a:spcPct val="100000"/>
              </a:lnSpc>
              <a:spcBef>
                <a:spcPts val="5"/>
              </a:spcBef>
            </a:pPr>
            <a:r>
              <a:rPr sz="1800" b="1" spc="10" dirty="0">
                <a:solidFill>
                  <a:srgbClr val="FF0000"/>
                </a:solidFill>
                <a:latin typeface="Trebuchet MS"/>
                <a:cs typeface="Trebuchet MS"/>
              </a:rPr>
              <a:t>ETKİLERİ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b="1" spc="40" dirty="0">
                <a:latin typeface="Trebuchet MS"/>
                <a:cs typeface="Trebuchet MS"/>
              </a:rPr>
              <a:t>Övmek,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spc="40" dirty="0">
                <a:latin typeface="Trebuchet MS"/>
                <a:cs typeface="Trebuchet MS"/>
              </a:rPr>
              <a:t>Aynı</a:t>
            </a:r>
            <a:r>
              <a:rPr sz="1800" b="1" spc="-35" dirty="0">
                <a:latin typeface="Trebuchet MS"/>
                <a:cs typeface="Trebuchet MS"/>
              </a:rPr>
              <a:t> </a:t>
            </a:r>
            <a:r>
              <a:rPr sz="1800" b="1" spc="55" dirty="0">
                <a:latin typeface="Trebuchet MS"/>
                <a:cs typeface="Trebuchet MS"/>
              </a:rPr>
              <a:t>Düşüncede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spc="50" dirty="0">
                <a:latin typeface="Trebuchet MS"/>
                <a:cs typeface="Trebuchet MS"/>
              </a:rPr>
              <a:t>Olmak,</a:t>
            </a:r>
            <a:r>
              <a:rPr sz="1800" b="1" spc="-35" dirty="0">
                <a:latin typeface="Trebuchet MS"/>
                <a:cs typeface="Trebuchet MS"/>
              </a:rPr>
              <a:t> </a:t>
            </a:r>
            <a:r>
              <a:rPr sz="1800" b="1" spc="65" dirty="0">
                <a:latin typeface="Trebuchet MS"/>
                <a:cs typeface="Trebuchet MS"/>
              </a:rPr>
              <a:t>Teşhis</a:t>
            </a:r>
            <a:r>
              <a:rPr sz="1800" b="1" spc="-45" dirty="0">
                <a:latin typeface="Trebuchet MS"/>
                <a:cs typeface="Trebuchet MS"/>
              </a:rPr>
              <a:t> </a:t>
            </a:r>
            <a:r>
              <a:rPr sz="1800" b="1" spc="70" dirty="0">
                <a:latin typeface="Trebuchet MS"/>
                <a:cs typeface="Trebuchet MS"/>
              </a:rPr>
              <a:t>Koymak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7593" y="5573648"/>
            <a:ext cx="2658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5" dirty="0">
                <a:latin typeface="Trebuchet MS"/>
                <a:cs typeface="Trebuchet MS"/>
              </a:rPr>
              <a:t>Ad</a:t>
            </a:r>
            <a:r>
              <a:rPr sz="1800" b="1" spc="-25" dirty="0">
                <a:latin typeface="Trebuchet MS"/>
                <a:cs typeface="Trebuchet MS"/>
              </a:rPr>
              <a:t> </a:t>
            </a:r>
            <a:r>
              <a:rPr sz="1800" b="1" spc="45" dirty="0">
                <a:latin typeface="Trebuchet MS"/>
                <a:cs typeface="Trebuchet MS"/>
              </a:rPr>
              <a:t>Takmak,</a:t>
            </a:r>
            <a:r>
              <a:rPr sz="1800" b="1" spc="-45" dirty="0">
                <a:latin typeface="Trebuchet MS"/>
                <a:cs typeface="Trebuchet MS"/>
              </a:rPr>
              <a:t> </a:t>
            </a:r>
            <a:r>
              <a:rPr sz="1800" b="1" spc="40" dirty="0">
                <a:latin typeface="Trebuchet MS"/>
                <a:cs typeface="Trebuchet MS"/>
              </a:rPr>
              <a:t>Alay</a:t>
            </a:r>
            <a:r>
              <a:rPr sz="1800" b="1" spc="-45" dirty="0">
                <a:latin typeface="Trebuchet MS"/>
                <a:cs typeface="Trebuchet MS"/>
              </a:rPr>
              <a:t> </a:t>
            </a:r>
            <a:r>
              <a:rPr sz="1800" b="1" spc="25" dirty="0">
                <a:latin typeface="Trebuchet MS"/>
                <a:cs typeface="Trebuchet MS"/>
              </a:rPr>
              <a:t>Etmek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1291" y="2430779"/>
            <a:ext cx="3310254" cy="929640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0"/>
              </a:spcBef>
            </a:pPr>
            <a:r>
              <a:rPr sz="1800" spc="-5" dirty="0">
                <a:latin typeface="Lucida Sans Unicode"/>
                <a:cs typeface="Lucida Sans Unicode"/>
              </a:rPr>
              <a:t>-Çok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akıllısın.</a:t>
            </a:r>
            <a:endParaRPr sz="1800">
              <a:latin typeface="Lucida Sans Unicode"/>
              <a:cs typeface="Lucida Sans Unicode"/>
            </a:endParaRPr>
          </a:p>
          <a:p>
            <a:pPr marL="88900">
              <a:lnSpc>
                <a:spcPct val="100000"/>
              </a:lnSpc>
            </a:pPr>
            <a:r>
              <a:rPr sz="1800" spc="-5" dirty="0">
                <a:latin typeface="Lucida Sans Unicode"/>
                <a:cs typeface="Lucida Sans Unicode"/>
              </a:rPr>
              <a:t>-Bence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harika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şiir</a:t>
            </a:r>
            <a:endParaRPr sz="1800">
              <a:latin typeface="Lucida Sans Unicode"/>
              <a:cs typeface="Lucida Sans Unicode"/>
            </a:endParaRPr>
          </a:p>
          <a:p>
            <a:pPr marL="88900">
              <a:lnSpc>
                <a:spcPct val="100000"/>
              </a:lnSpc>
            </a:pPr>
            <a:r>
              <a:rPr sz="1800" spc="-5" dirty="0">
                <a:latin typeface="Lucida Sans Unicode"/>
                <a:cs typeface="Lucida Sans Unicode"/>
              </a:rPr>
              <a:t>okuyorsun.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1291" y="3573779"/>
            <a:ext cx="3322320" cy="1816735"/>
          </a:xfrm>
          <a:prstGeom prst="rect">
            <a:avLst/>
          </a:prstGeom>
          <a:solidFill>
            <a:srgbClr val="92D050"/>
          </a:solidFill>
          <a:ln w="9144">
            <a:solidFill>
              <a:srgbClr val="000000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55"/>
              </a:spcBef>
            </a:pPr>
            <a:r>
              <a:rPr sz="1400" b="1" spc="65" dirty="0">
                <a:solidFill>
                  <a:srgbClr val="FF0000"/>
                </a:solidFill>
                <a:latin typeface="Trebuchet MS"/>
                <a:cs typeface="Trebuchet MS"/>
              </a:rPr>
              <a:t>Çocuk</a:t>
            </a:r>
            <a:r>
              <a:rPr sz="1400" b="1" spc="-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15" dirty="0">
                <a:solidFill>
                  <a:srgbClr val="FF0000"/>
                </a:solidFill>
                <a:latin typeface="Trebuchet MS"/>
                <a:cs typeface="Trebuchet MS"/>
              </a:rPr>
              <a:t>Üzerindeki</a:t>
            </a:r>
            <a:r>
              <a:rPr sz="1400" b="1" spc="-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rebuchet MS"/>
                <a:cs typeface="Trebuchet MS"/>
              </a:rPr>
              <a:t>Etkileri</a:t>
            </a:r>
            <a:endParaRPr sz="1400">
              <a:latin typeface="Trebuchet MS"/>
              <a:cs typeface="Trebuchet MS"/>
            </a:endParaRPr>
          </a:p>
          <a:p>
            <a:pPr marL="88900" marR="960755">
              <a:lnSpc>
                <a:spcPct val="100000"/>
              </a:lnSpc>
            </a:pPr>
            <a:r>
              <a:rPr sz="1400" b="1" spc="110" dirty="0">
                <a:latin typeface="Trebuchet MS"/>
                <a:cs typeface="Trebuchet MS"/>
              </a:rPr>
              <a:t>-Çocuğa </a:t>
            </a:r>
            <a:r>
              <a:rPr sz="1400" b="1" spc="55" dirty="0">
                <a:latin typeface="Trebuchet MS"/>
                <a:cs typeface="Trebuchet MS"/>
              </a:rPr>
              <a:t>anne-babasının </a:t>
            </a:r>
            <a:r>
              <a:rPr sz="1400" b="1" spc="60" dirty="0">
                <a:latin typeface="Trebuchet MS"/>
                <a:cs typeface="Trebuchet MS"/>
              </a:rPr>
              <a:t> </a:t>
            </a:r>
            <a:r>
              <a:rPr sz="1400" b="1" dirty="0">
                <a:latin typeface="Trebuchet MS"/>
                <a:cs typeface="Trebuchet MS"/>
              </a:rPr>
              <a:t>beklentilerinin</a:t>
            </a:r>
            <a:r>
              <a:rPr sz="1400" b="1" spc="-55" dirty="0">
                <a:latin typeface="Trebuchet MS"/>
                <a:cs typeface="Trebuchet MS"/>
              </a:rPr>
              <a:t> </a:t>
            </a:r>
            <a:r>
              <a:rPr sz="1400" b="1" spc="55" dirty="0">
                <a:latin typeface="Trebuchet MS"/>
                <a:cs typeface="Trebuchet MS"/>
              </a:rPr>
              <a:t>çok</a:t>
            </a:r>
            <a:r>
              <a:rPr sz="1400" b="1" spc="-50" dirty="0">
                <a:latin typeface="Trebuchet MS"/>
                <a:cs typeface="Trebuchet MS"/>
              </a:rPr>
              <a:t> </a:t>
            </a:r>
            <a:r>
              <a:rPr sz="1400" b="1" spc="45" dirty="0">
                <a:latin typeface="Trebuchet MS"/>
                <a:cs typeface="Trebuchet MS"/>
              </a:rPr>
              <a:t>yüksek </a:t>
            </a:r>
            <a:r>
              <a:rPr sz="1400" b="1" spc="-405" dirty="0">
                <a:latin typeface="Trebuchet MS"/>
                <a:cs typeface="Trebuchet MS"/>
              </a:rPr>
              <a:t> </a:t>
            </a:r>
            <a:r>
              <a:rPr sz="1400" b="1" spc="65" dirty="0">
                <a:latin typeface="Trebuchet MS"/>
                <a:cs typeface="Trebuchet MS"/>
              </a:rPr>
              <a:t>olduğunu</a:t>
            </a:r>
            <a:r>
              <a:rPr sz="1400" b="1" spc="-50" dirty="0">
                <a:latin typeface="Trebuchet MS"/>
                <a:cs typeface="Trebuchet MS"/>
              </a:rPr>
              <a:t> </a:t>
            </a:r>
            <a:r>
              <a:rPr sz="1400" b="1" spc="45" dirty="0">
                <a:latin typeface="Trebuchet MS"/>
                <a:cs typeface="Trebuchet MS"/>
              </a:rPr>
              <a:t>ima</a:t>
            </a:r>
            <a:r>
              <a:rPr sz="1400" b="1" spc="-25" dirty="0">
                <a:latin typeface="Trebuchet MS"/>
                <a:cs typeface="Trebuchet MS"/>
              </a:rPr>
              <a:t> </a:t>
            </a:r>
            <a:r>
              <a:rPr sz="1400" b="1" spc="-5" dirty="0">
                <a:latin typeface="Trebuchet MS"/>
                <a:cs typeface="Trebuchet MS"/>
              </a:rPr>
              <a:t>eder.</a:t>
            </a:r>
            <a:endParaRPr sz="1400">
              <a:latin typeface="Trebuchet MS"/>
              <a:cs typeface="Trebuchet MS"/>
            </a:endParaRPr>
          </a:p>
          <a:p>
            <a:pPr marL="88900" marR="524510">
              <a:lnSpc>
                <a:spcPct val="100000"/>
              </a:lnSpc>
            </a:pPr>
            <a:r>
              <a:rPr sz="1400" b="1" spc="100" dirty="0">
                <a:latin typeface="Trebuchet MS"/>
                <a:cs typeface="Trebuchet MS"/>
              </a:rPr>
              <a:t>-Çocuğun</a:t>
            </a:r>
            <a:r>
              <a:rPr sz="1400" b="1" spc="-55" dirty="0">
                <a:latin typeface="Trebuchet MS"/>
                <a:cs typeface="Trebuchet MS"/>
              </a:rPr>
              <a:t> </a:t>
            </a:r>
            <a:r>
              <a:rPr sz="1400" b="1" spc="30" dirty="0">
                <a:latin typeface="Trebuchet MS"/>
                <a:cs typeface="Trebuchet MS"/>
              </a:rPr>
              <a:t>rahatsız</a:t>
            </a:r>
            <a:r>
              <a:rPr sz="1400" b="1" spc="-60" dirty="0">
                <a:latin typeface="Trebuchet MS"/>
                <a:cs typeface="Trebuchet MS"/>
              </a:rPr>
              <a:t> </a:t>
            </a:r>
            <a:r>
              <a:rPr sz="1400" b="1" spc="50" dirty="0">
                <a:latin typeface="Trebuchet MS"/>
                <a:cs typeface="Trebuchet MS"/>
              </a:rPr>
              <a:t>olmasına</a:t>
            </a:r>
            <a:r>
              <a:rPr sz="1400" b="1" spc="-50" dirty="0">
                <a:latin typeface="Trebuchet MS"/>
                <a:cs typeface="Trebuchet MS"/>
              </a:rPr>
              <a:t> </a:t>
            </a:r>
            <a:r>
              <a:rPr sz="1400" b="1" spc="-15" dirty="0">
                <a:latin typeface="Trebuchet MS"/>
                <a:cs typeface="Trebuchet MS"/>
              </a:rPr>
              <a:t>ve </a:t>
            </a:r>
            <a:r>
              <a:rPr sz="1400" b="1" spc="-405" dirty="0">
                <a:latin typeface="Trebuchet MS"/>
                <a:cs typeface="Trebuchet MS"/>
              </a:rPr>
              <a:t> </a:t>
            </a:r>
            <a:r>
              <a:rPr sz="1400" b="1" spc="40" dirty="0">
                <a:latin typeface="Trebuchet MS"/>
                <a:cs typeface="Trebuchet MS"/>
              </a:rPr>
              <a:t>utanmasına</a:t>
            </a:r>
            <a:r>
              <a:rPr sz="1400" b="1" spc="-70" dirty="0">
                <a:latin typeface="Trebuchet MS"/>
                <a:cs typeface="Trebuchet MS"/>
              </a:rPr>
              <a:t> </a:t>
            </a:r>
            <a:r>
              <a:rPr sz="1400" b="1" spc="30" dirty="0">
                <a:latin typeface="Trebuchet MS"/>
                <a:cs typeface="Trebuchet MS"/>
              </a:rPr>
              <a:t>neden</a:t>
            </a:r>
            <a:r>
              <a:rPr sz="1400" b="1" spc="-45" dirty="0">
                <a:latin typeface="Trebuchet MS"/>
                <a:cs typeface="Trebuchet MS"/>
              </a:rPr>
              <a:t> </a:t>
            </a:r>
            <a:r>
              <a:rPr sz="1400" b="1" spc="5" dirty="0">
                <a:latin typeface="Trebuchet MS"/>
                <a:cs typeface="Trebuchet MS"/>
              </a:rPr>
              <a:t>olabilir.</a:t>
            </a:r>
            <a:endParaRPr sz="1400">
              <a:latin typeface="Trebuchet MS"/>
              <a:cs typeface="Trebuchet MS"/>
            </a:endParaRPr>
          </a:p>
          <a:p>
            <a:pPr marL="88900">
              <a:lnSpc>
                <a:spcPct val="100000"/>
              </a:lnSpc>
            </a:pPr>
            <a:r>
              <a:rPr sz="1400" b="1" spc="110" dirty="0">
                <a:latin typeface="Trebuchet MS"/>
                <a:cs typeface="Trebuchet MS"/>
              </a:rPr>
              <a:t>-Çocuğu</a:t>
            </a:r>
            <a:r>
              <a:rPr sz="1400" b="1" spc="-50" dirty="0">
                <a:latin typeface="Trebuchet MS"/>
                <a:cs typeface="Trebuchet MS"/>
              </a:rPr>
              <a:t> </a:t>
            </a:r>
            <a:r>
              <a:rPr sz="1400" b="1" spc="50" dirty="0">
                <a:latin typeface="Trebuchet MS"/>
                <a:cs typeface="Trebuchet MS"/>
              </a:rPr>
              <a:t>övgüye</a:t>
            </a:r>
            <a:r>
              <a:rPr sz="1400" b="1" spc="-90" dirty="0">
                <a:latin typeface="Trebuchet MS"/>
                <a:cs typeface="Trebuchet MS"/>
              </a:rPr>
              <a:t> </a:t>
            </a:r>
            <a:r>
              <a:rPr sz="1400" b="1" spc="55" dirty="0">
                <a:latin typeface="Trebuchet MS"/>
                <a:cs typeface="Trebuchet MS"/>
              </a:rPr>
              <a:t>bağımlı</a:t>
            </a:r>
            <a:r>
              <a:rPr sz="1400" b="1" spc="-70" dirty="0">
                <a:latin typeface="Trebuchet MS"/>
                <a:cs typeface="Trebuchet MS"/>
              </a:rPr>
              <a:t> </a:t>
            </a:r>
            <a:r>
              <a:rPr sz="1400" b="1" spc="20" dirty="0">
                <a:latin typeface="Trebuchet MS"/>
                <a:cs typeface="Trebuchet MS"/>
              </a:rPr>
              <a:t>hale</a:t>
            </a:r>
            <a:endParaRPr sz="1400">
              <a:latin typeface="Trebuchet MS"/>
              <a:cs typeface="Trebuchet MS"/>
            </a:endParaRPr>
          </a:p>
          <a:p>
            <a:pPr marL="889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Trebuchet MS"/>
                <a:cs typeface="Trebuchet MS"/>
              </a:rPr>
              <a:t>getirir.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8871" y="2715767"/>
            <a:ext cx="2715768" cy="190804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31291" y="6073140"/>
            <a:ext cx="3429000" cy="923925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5"/>
              </a:spcBef>
            </a:pPr>
            <a:r>
              <a:rPr sz="1800" spc="-5" dirty="0">
                <a:latin typeface="Lucida Sans Unicode"/>
                <a:cs typeface="Lucida Sans Unicode"/>
              </a:rPr>
              <a:t>-Hey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koca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bebek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yaramazlık</a:t>
            </a:r>
            <a:endParaRPr sz="1800">
              <a:latin typeface="Lucida Sans Unicode"/>
              <a:cs typeface="Lucida Sans Unicode"/>
            </a:endParaRPr>
          </a:p>
          <a:p>
            <a:pPr marL="88900">
              <a:lnSpc>
                <a:spcPct val="100000"/>
              </a:lnSpc>
            </a:pPr>
            <a:r>
              <a:rPr sz="1800" spc="-10" dirty="0">
                <a:latin typeface="Lucida Sans Unicode"/>
                <a:cs typeface="Lucida Sans Unicode"/>
              </a:rPr>
              <a:t>yapmaya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utanmıyor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musun?</a:t>
            </a:r>
            <a:endParaRPr sz="1800">
              <a:latin typeface="Lucida Sans Unicode"/>
              <a:cs typeface="Lucida Sans Unicode"/>
            </a:endParaRPr>
          </a:p>
          <a:p>
            <a:pPr marL="88900">
              <a:lnSpc>
                <a:spcPct val="100000"/>
              </a:lnSpc>
            </a:pPr>
            <a:r>
              <a:rPr sz="1800" spc="-10" dirty="0">
                <a:latin typeface="Lucida Sans Unicode"/>
                <a:cs typeface="Lucida Sans Unicode"/>
              </a:rPr>
              <a:t>-Hadi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sende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sulu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göz.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1395" y="7289292"/>
            <a:ext cx="3322320" cy="1384300"/>
          </a:xfrm>
          <a:prstGeom prst="rect">
            <a:avLst/>
          </a:prstGeom>
          <a:solidFill>
            <a:srgbClr val="92D050"/>
          </a:solidFill>
          <a:ln w="9144">
            <a:solidFill>
              <a:srgbClr val="000000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60"/>
              </a:spcBef>
            </a:pPr>
            <a:r>
              <a:rPr sz="1400" b="1" spc="70" dirty="0">
                <a:solidFill>
                  <a:srgbClr val="FF0000"/>
                </a:solidFill>
                <a:latin typeface="Trebuchet MS"/>
                <a:cs typeface="Trebuchet MS"/>
              </a:rPr>
              <a:t>Çocuk</a:t>
            </a:r>
            <a:r>
              <a:rPr sz="1400" b="1" spc="-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20" dirty="0">
                <a:solidFill>
                  <a:srgbClr val="FF0000"/>
                </a:solidFill>
                <a:latin typeface="Trebuchet MS"/>
                <a:cs typeface="Trebuchet MS"/>
              </a:rPr>
              <a:t>Üzerindeki</a:t>
            </a:r>
            <a:r>
              <a:rPr sz="1400" b="1" spc="-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rebuchet MS"/>
                <a:cs typeface="Trebuchet MS"/>
              </a:rPr>
              <a:t>Etkileri</a:t>
            </a:r>
            <a:endParaRPr sz="1400">
              <a:latin typeface="Trebuchet MS"/>
              <a:cs typeface="Trebuchet MS"/>
            </a:endParaRPr>
          </a:p>
          <a:p>
            <a:pPr marL="90170">
              <a:lnSpc>
                <a:spcPct val="100000"/>
              </a:lnSpc>
            </a:pPr>
            <a:r>
              <a:rPr sz="1400" b="1" spc="100" dirty="0">
                <a:latin typeface="Trebuchet MS"/>
                <a:cs typeface="Trebuchet MS"/>
              </a:rPr>
              <a:t>-Çocuğun</a:t>
            </a:r>
            <a:r>
              <a:rPr sz="1400" b="1" spc="-45" dirty="0">
                <a:latin typeface="Trebuchet MS"/>
                <a:cs typeface="Trebuchet MS"/>
              </a:rPr>
              <a:t> </a:t>
            </a:r>
            <a:r>
              <a:rPr sz="1400" b="1" spc="30" dirty="0">
                <a:latin typeface="Trebuchet MS"/>
                <a:cs typeface="Trebuchet MS"/>
              </a:rPr>
              <a:t>kendisinin</a:t>
            </a:r>
            <a:r>
              <a:rPr sz="1400" b="1" spc="-50" dirty="0">
                <a:latin typeface="Trebuchet MS"/>
                <a:cs typeface="Trebuchet MS"/>
              </a:rPr>
              <a:t> </a:t>
            </a:r>
            <a:r>
              <a:rPr sz="1400" b="1" spc="45" dirty="0">
                <a:latin typeface="Trebuchet MS"/>
                <a:cs typeface="Trebuchet MS"/>
              </a:rPr>
              <a:t>kötü</a:t>
            </a:r>
            <a:endParaRPr sz="1400">
              <a:latin typeface="Trebuchet MS"/>
              <a:cs typeface="Trebuchet MS"/>
            </a:endParaRPr>
          </a:p>
          <a:p>
            <a:pPr marL="90170">
              <a:lnSpc>
                <a:spcPct val="100000"/>
              </a:lnSpc>
            </a:pPr>
            <a:r>
              <a:rPr sz="1400" b="1" spc="65" dirty="0">
                <a:latin typeface="Trebuchet MS"/>
                <a:cs typeface="Trebuchet MS"/>
              </a:rPr>
              <a:t>olduğunu</a:t>
            </a:r>
            <a:r>
              <a:rPr sz="1400" b="1" spc="-35" dirty="0">
                <a:latin typeface="Trebuchet MS"/>
                <a:cs typeface="Trebuchet MS"/>
              </a:rPr>
              <a:t> </a:t>
            </a:r>
            <a:r>
              <a:rPr sz="1400" b="1" spc="50" dirty="0">
                <a:latin typeface="Trebuchet MS"/>
                <a:cs typeface="Trebuchet MS"/>
              </a:rPr>
              <a:t>düşünmesine</a:t>
            </a:r>
            <a:r>
              <a:rPr sz="1400" b="1" spc="-70" dirty="0">
                <a:latin typeface="Trebuchet MS"/>
                <a:cs typeface="Trebuchet MS"/>
              </a:rPr>
              <a:t> </a:t>
            </a:r>
            <a:r>
              <a:rPr sz="1400" b="1" spc="25" dirty="0">
                <a:latin typeface="Trebuchet MS"/>
                <a:cs typeface="Trebuchet MS"/>
              </a:rPr>
              <a:t>yol</a:t>
            </a:r>
            <a:r>
              <a:rPr sz="1400" b="1" spc="-5" dirty="0">
                <a:latin typeface="Trebuchet MS"/>
                <a:cs typeface="Trebuchet MS"/>
              </a:rPr>
              <a:t> </a:t>
            </a:r>
            <a:r>
              <a:rPr sz="1400" b="1" dirty="0">
                <a:latin typeface="Trebuchet MS"/>
                <a:cs typeface="Trebuchet MS"/>
              </a:rPr>
              <a:t>açabilir.</a:t>
            </a:r>
            <a:endParaRPr sz="1400">
              <a:latin typeface="Trebuchet MS"/>
              <a:cs typeface="Trebuchet MS"/>
            </a:endParaRPr>
          </a:p>
          <a:p>
            <a:pPr marL="90170">
              <a:lnSpc>
                <a:spcPct val="100000"/>
              </a:lnSpc>
            </a:pPr>
            <a:r>
              <a:rPr sz="1400" b="1" spc="105" dirty="0">
                <a:latin typeface="Trebuchet MS"/>
                <a:cs typeface="Trebuchet MS"/>
              </a:rPr>
              <a:t>-Çocuğun</a:t>
            </a:r>
            <a:r>
              <a:rPr sz="1400" b="1" spc="-80" dirty="0">
                <a:latin typeface="Trebuchet MS"/>
                <a:cs typeface="Trebuchet MS"/>
              </a:rPr>
              <a:t> </a:t>
            </a:r>
            <a:r>
              <a:rPr sz="1400" b="1" spc="30" dirty="0">
                <a:latin typeface="Trebuchet MS"/>
                <a:cs typeface="Trebuchet MS"/>
              </a:rPr>
              <a:t>sevilmediğini</a:t>
            </a:r>
            <a:endParaRPr sz="1400">
              <a:latin typeface="Trebuchet MS"/>
              <a:cs typeface="Trebuchet MS"/>
            </a:endParaRPr>
          </a:p>
          <a:p>
            <a:pPr marL="90170" marR="321945">
              <a:lnSpc>
                <a:spcPct val="100000"/>
              </a:lnSpc>
            </a:pPr>
            <a:r>
              <a:rPr sz="1400" b="1" spc="50" dirty="0">
                <a:latin typeface="Trebuchet MS"/>
                <a:cs typeface="Trebuchet MS"/>
              </a:rPr>
              <a:t>düşünmesine</a:t>
            </a:r>
            <a:r>
              <a:rPr sz="1400" b="1" spc="-70" dirty="0">
                <a:latin typeface="Trebuchet MS"/>
                <a:cs typeface="Trebuchet MS"/>
              </a:rPr>
              <a:t> </a:t>
            </a:r>
            <a:r>
              <a:rPr sz="1400" b="1" spc="-15" dirty="0">
                <a:latin typeface="Trebuchet MS"/>
                <a:cs typeface="Trebuchet MS"/>
              </a:rPr>
              <a:t>ve</a:t>
            </a:r>
            <a:r>
              <a:rPr sz="1400" b="1" spc="5" dirty="0">
                <a:latin typeface="Trebuchet MS"/>
                <a:cs typeface="Trebuchet MS"/>
              </a:rPr>
              <a:t> </a:t>
            </a:r>
            <a:r>
              <a:rPr sz="1400" b="1" spc="30" dirty="0">
                <a:latin typeface="Trebuchet MS"/>
                <a:cs typeface="Trebuchet MS"/>
              </a:rPr>
              <a:t>kendini</a:t>
            </a:r>
            <a:r>
              <a:rPr sz="1400" b="1" spc="-55" dirty="0">
                <a:latin typeface="Trebuchet MS"/>
                <a:cs typeface="Trebuchet MS"/>
              </a:rPr>
              <a:t> </a:t>
            </a:r>
            <a:r>
              <a:rPr sz="1400" b="1" spc="45" dirty="0">
                <a:latin typeface="Trebuchet MS"/>
                <a:cs typeface="Trebuchet MS"/>
              </a:rPr>
              <a:t>değersiz </a:t>
            </a:r>
            <a:r>
              <a:rPr sz="1400" b="1" spc="-405" dirty="0">
                <a:latin typeface="Trebuchet MS"/>
                <a:cs typeface="Trebuchet MS"/>
              </a:rPr>
              <a:t> </a:t>
            </a:r>
            <a:r>
              <a:rPr sz="1400" b="1" spc="35" dirty="0">
                <a:latin typeface="Trebuchet MS"/>
                <a:cs typeface="Trebuchet MS"/>
              </a:rPr>
              <a:t>hissetmesine</a:t>
            </a:r>
            <a:r>
              <a:rPr sz="1400" b="1" spc="-45" dirty="0">
                <a:latin typeface="Trebuchet MS"/>
                <a:cs typeface="Trebuchet MS"/>
              </a:rPr>
              <a:t> </a:t>
            </a:r>
            <a:r>
              <a:rPr sz="1400" b="1" spc="30" dirty="0">
                <a:latin typeface="Trebuchet MS"/>
                <a:cs typeface="Trebuchet MS"/>
              </a:rPr>
              <a:t>neden</a:t>
            </a:r>
            <a:r>
              <a:rPr sz="1400" b="1" spc="-40" dirty="0">
                <a:latin typeface="Trebuchet MS"/>
                <a:cs typeface="Trebuchet MS"/>
              </a:rPr>
              <a:t> </a:t>
            </a:r>
            <a:r>
              <a:rPr sz="1400" b="1" spc="5" dirty="0">
                <a:latin typeface="Trebuchet MS"/>
                <a:cs typeface="Trebuchet MS"/>
              </a:rPr>
              <a:t>olabilir.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72128" y="6358128"/>
            <a:ext cx="2517648" cy="18227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270" y="1142440"/>
            <a:ext cx="551878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690" algn="ctr">
              <a:lnSpc>
                <a:spcPct val="100000"/>
              </a:lnSpc>
              <a:spcBef>
                <a:spcPts val="100"/>
              </a:spcBef>
            </a:pPr>
            <a:r>
              <a:rPr sz="1800" b="1" spc="40" dirty="0">
                <a:solidFill>
                  <a:srgbClr val="FF0000"/>
                </a:solidFill>
                <a:latin typeface="Trebuchet MS"/>
                <a:cs typeface="Trebuchet MS"/>
              </a:rPr>
              <a:t>İLETİŞİM</a:t>
            </a:r>
            <a:r>
              <a:rPr sz="1800" b="1" spc="-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10" dirty="0">
                <a:solidFill>
                  <a:srgbClr val="FF0000"/>
                </a:solidFill>
                <a:latin typeface="Trebuchet MS"/>
                <a:cs typeface="Trebuchet MS"/>
              </a:rPr>
              <a:t>ENGELLERİ</a:t>
            </a:r>
            <a:r>
              <a:rPr sz="1800" b="1" spc="-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15" dirty="0">
                <a:solidFill>
                  <a:srgbClr val="FF0000"/>
                </a:solidFill>
                <a:latin typeface="Trebuchet MS"/>
                <a:cs typeface="Trebuchet MS"/>
              </a:rPr>
              <a:t>VE</a:t>
            </a:r>
            <a:r>
              <a:rPr sz="1800" b="1" spc="-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80" dirty="0">
                <a:solidFill>
                  <a:srgbClr val="FF0000"/>
                </a:solidFill>
                <a:latin typeface="Trebuchet MS"/>
                <a:cs typeface="Trebuchet MS"/>
              </a:rPr>
              <a:t>ÇOCUKLAR</a:t>
            </a:r>
            <a:r>
              <a:rPr sz="1800" b="1" spc="-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50" dirty="0">
                <a:solidFill>
                  <a:srgbClr val="FF0000"/>
                </a:solidFill>
                <a:latin typeface="Trebuchet MS"/>
                <a:cs typeface="Trebuchet MS"/>
              </a:rPr>
              <a:t>ÜZERİNDEKİ</a:t>
            </a:r>
            <a:endParaRPr sz="1800">
              <a:latin typeface="Trebuchet MS"/>
              <a:cs typeface="Trebuchet MS"/>
            </a:endParaRPr>
          </a:p>
          <a:p>
            <a:pPr marL="321945" algn="ctr">
              <a:lnSpc>
                <a:spcPct val="100000"/>
              </a:lnSpc>
              <a:spcBef>
                <a:spcPts val="5"/>
              </a:spcBef>
            </a:pPr>
            <a:r>
              <a:rPr sz="1800" b="1" spc="10" dirty="0">
                <a:solidFill>
                  <a:srgbClr val="FF0000"/>
                </a:solidFill>
                <a:latin typeface="Trebuchet MS"/>
                <a:cs typeface="Trebuchet MS"/>
              </a:rPr>
              <a:t>ETKİLERİ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b="1" spc="45" dirty="0">
                <a:latin typeface="Trebuchet MS"/>
                <a:cs typeface="Trebuchet MS"/>
              </a:rPr>
              <a:t>Yorumlamak,</a:t>
            </a:r>
            <a:r>
              <a:rPr sz="1800" b="1" spc="-50" dirty="0">
                <a:latin typeface="Trebuchet MS"/>
                <a:cs typeface="Trebuchet MS"/>
              </a:rPr>
              <a:t> </a:t>
            </a:r>
            <a:r>
              <a:rPr sz="1800" b="1" spc="50" dirty="0">
                <a:latin typeface="Trebuchet MS"/>
                <a:cs typeface="Trebuchet MS"/>
              </a:rPr>
              <a:t>Analiz</a:t>
            </a:r>
            <a:r>
              <a:rPr sz="1800" b="1" spc="-55" dirty="0">
                <a:latin typeface="Trebuchet MS"/>
                <a:cs typeface="Trebuchet MS"/>
              </a:rPr>
              <a:t> </a:t>
            </a:r>
            <a:r>
              <a:rPr sz="1800" b="1" spc="5" dirty="0">
                <a:latin typeface="Trebuchet MS"/>
                <a:cs typeface="Trebuchet MS"/>
              </a:rPr>
              <a:t>Etmek,</a:t>
            </a:r>
            <a:r>
              <a:rPr sz="1800" b="1" spc="-50" dirty="0">
                <a:latin typeface="Trebuchet MS"/>
                <a:cs typeface="Trebuchet MS"/>
              </a:rPr>
              <a:t> </a:t>
            </a:r>
            <a:r>
              <a:rPr sz="1800" b="1" spc="40" dirty="0">
                <a:latin typeface="Trebuchet MS"/>
                <a:cs typeface="Trebuchet MS"/>
              </a:rPr>
              <a:t>Tanı</a:t>
            </a:r>
            <a:r>
              <a:rPr sz="1800" b="1" spc="-45" dirty="0">
                <a:latin typeface="Trebuchet MS"/>
                <a:cs typeface="Trebuchet MS"/>
              </a:rPr>
              <a:t> </a:t>
            </a:r>
            <a:r>
              <a:rPr sz="1800" b="1" spc="70" dirty="0">
                <a:latin typeface="Trebuchet MS"/>
                <a:cs typeface="Trebuchet MS"/>
              </a:rPr>
              <a:t>Koymak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7593" y="5216397"/>
            <a:ext cx="3219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40" dirty="0">
                <a:latin typeface="Trebuchet MS"/>
                <a:cs typeface="Trebuchet MS"/>
              </a:rPr>
              <a:t>Güven</a:t>
            </a:r>
            <a:r>
              <a:rPr sz="1800" b="1" spc="-60" dirty="0">
                <a:latin typeface="Trebuchet MS"/>
                <a:cs typeface="Trebuchet MS"/>
              </a:rPr>
              <a:t> </a:t>
            </a:r>
            <a:r>
              <a:rPr sz="1800" b="1" spc="15" dirty="0">
                <a:latin typeface="Trebuchet MS"/>
                <a:cs typeface="Trebuchet MS"/>
              </a:rPr>
              <a:t>Vermek,</a:t>
            </a:r>
            <a:r>
              <a:rPr sz="1800" b="1" spc="-60" dirty="0">
                <a:latin typeface="Trebuchet MS"/>
                <a:cs typeface="Trebuchet MS"/>
              </a:rPr>
              <a:t> </a:t>
            </a:r>
            <a:r>
              <a:rPr sz="1800" b="1" spc="40" dirty="0">
                <a:latin typeface="Trebuchet MS"/>
                <a:cs typeface="Trebuchet MS"/>
              </a:rPr>
              <a:t>Desteklemek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1291" y="2500883"/>
            <a:ext cx="3310254" cy="923925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5"/>
              </a:spcBef>
            </a:pPr>
            <a:r>
              <a:rPr sz="1800" spc="-5" dirty="0">
                <a:latin typeface="Lucida Sans Unicode"/>
                <a:cs typeface="Lucida Sans Unicode"/>
              </a:rPr>
              <a:t>-Aslında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sen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biraz</a:t>
            </a:r>
            <a:endParaRPr sz="1800">
              <a:latin typeface="Lucida Sans Unicode"/>
              <a:cs typeface="Lucida Sans Unicode"/>
            </a:endParaRPr>
          </a:p>
          <a:p>
            <a:pPr marL="88900">
              <a:lnSpc>
                <a:spcPct val="100000"/>
              </a:lnSpc>
            </a:pPr>
            <a:r>
              <a:rPr sz="1800" spc="-5" dirty="0">
                <a:latin typeface="Lucida Sans Unicode"/>
                <a:cs typeface="Lucida Sans Unicode"/>
              </a:rPr>
              <a:t>arkadaşını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kıskanıyorsun.</a:t>
            </a:r>
            <a:endParaRPr sz="1800">
              <a:latin typeface="Lucida Sans Unicode"/>
              <a:cs typeface="Lucida Sans Unicode"/>
            </a:endParaRPr>
          </a:p>
          <a:p>
            <a:pPr marL="889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Lucida Sans Unicode"/>
                <a:cs typeface="Lucida Sans Unicode"/>
              </a:rPr>
              <a:t>-Kardeşine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kızıyorsun.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1291" y="3573779"/>
            <a:ext cx="3322320" cy="1170940"/>
          </a:xfrm>
          <a:prstGeom prst="rect">
            <a:avLst/>
          </a:prstGeom>
          <a:solidFill>
            <a:srgbClr val="92D050"/>
          </a:solidFill>
          <a:ln w="9144">
            <a:solidFill>
              <a:srgbClr val="000000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55"/>
              </a:spcBef>
            </a:pPr>
            <a:r>
              <a:rPr sz="1400" b="1" spc="65" dirty="0">
                <a:solidFill>
                  <a:srgbClr val="FF0000"/>
                </a:solidFill>
                <a:latin typeface="Trebuchet MS"/>
                <a:cs typeface="Trebuchet MS"/>
              </a:rPr>
              <a:t>Çocuk</a:t>
            </a:r>
            <a:r>
              <a:rPr sz="1400" b="1" spc="-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15" dirty="0">
                <a:solidFill>
                  <a:srgbClr val="FF0000"/>
                </a:solidFill>
                <a:latin typeface="Trebuchet MS"/>
                <a:cs typeface="Trebuchet MS"/>
              </a:rPr>
              <a:t>Üzerindeki</a:t>
            </a:r>
            <a:r>
              <a:rPr sz="1400" b="1" spc="-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rebuchet MS"/>
                <a:cs typeface="Trebuchet MS"/>
              </a:rPr>
              <a:t>Etkileri</a:t>
            </a:r>
            <a:endParaRPr sz="1400">
              <a:latin typeface="Trebuchet MS"/>
              <a:cs typeface="Trebuchet MS"/>
            </a:endParaRPr>
          </a:p>
          <a:p>
            <a:pPr marL="88900">
              <a:lnSpc>
                <a:spcPct val="100000"/>
              </a:lnSpc>
            </a:pPr>
            <a:r>
              <a:rPr sz="1400" b="1" spc="70" dirty="0">
                <a:latin typeface="Trebuchet MS"/>
                <a:cs typeface="Trebuchet MS"/>
              </a:rPr>
              <a:t>-Yanlış</a:t>
            </a:r>
            <a:r>
              <a:rPr sz="1400" b="1" spc="-65" dirty="0">
                <a:latin typeface="Trebuchet MS"/>
                <a:cs typeface="Trebuchet MS"/>
              </a:rPr>
              <a:t> </a:t>
            </a:r>
            <a:r>
              <a:rPr sz="1400" b="1" spc="35" dirty="0">
                <a:latin typeface="Trebuchet MS"/>
                <a:cs typeface="Trebuchet MS"/>
              </a:rPr>
              <a:t>anlaşılma</a:t>
            </a:r>
            <a:r>
              <a:rPr sz="1400" b="1" spc="-70" dirty="0">
                <a:latin typeface="Trebuchet MS"/>
                <a:cs typeface="Trebuchet MS"/>
              </a:rPr>
              <a:t> </a:t>
            </a:r>
            <a:r>
              <a:rPr sz="1400" b="1" spc="20" dirty="0">
                <a:latin typeface="Trebuchet MS"/>
                <a:cs typeface="Trebuchet MS"/>
              </a:rPr>
              <a:t>endişesiyle</a:t>
            </a:r>
            <a:r>
              <a:rPr sz="1400" b="1" spc="-55" dirty="0">
                <a:latin typeface="Trebuchet MS"/>
                <a:cs typeface="Trebuchet MS"/>
              </a:rPr>
              <a:t> </a:t>
            </a:r>
            <a:r>
              <a:rPr sz="1400" b="1" spc="40" dirty="0">
                <a:latin typeface="Trebuchet MS"/>
                <a:cs typeface="Trebuchet MS"/>
              </a:rPr>
              <a:t>çocuk</a:t>
            </a:r>
            <a:endParaRPr sz="1400">
              <a:latin typeface="Trebuchet MS"/>
              <a:cs typeface="Trebuchet MS"/>
            </a:endParaRPr>
          </a:p>
          <a:p>
            <a:pPr marL="88900">
              <a:lnSpc>
                <a:spcPct val="100000"/>
              </a:lnSpc>
            </a:pPr>
            <a:r>
              <a:rPr sz="1400" b="1" spc="10" dirty="0">
                <a:latin typeface="Trebuchet MS"/>
                <a:cs typeface="Trebuchet MS"/>
              </a:rPr>
              <a:t>iletişimini</a:t>
            </a:r>
            <a:r>
              <a:rPr sz="1400" b="1" spc="-80" dirty="0">
                <a:latin typeface="Trebuchet MS"/>
                <a:cs typeface="Trebuchet MS"/>
              </a:rPr>
              <a:t> </a:t>
            </a:r>
            <a:r>
              <a:rPr sz="1400" b="1" spc="5" dirty="0">
                <a:latin typeface="Trebuchet MS"/>
                <a:cs typeface="Trebuchet MS"/>
              </a:rPr>
              <a:t>kesebilir.</a:t>
            </a:r>
            <a:endParaRPr sz="1400">
              <a:latin typeface="Trebuchet MS"/>
              <a:cs typeface="Trebuchet MS"/>
            </a:endParaRPr>
          </a:p>
          <a:p>
            <a:pPr marL="88900" marR="177165">
              <a:lnSpc>
                <a:spcPct val="100000"/>
              </a:lnSpc>
            </a:pPr>
            <a:r>
              <a:rPr sz="1400" b="1" spc="40" dirty="0">
                <a:latin typeface="Trebuchet MS"/>
                <a:cs typeface="Trebuchet MS"/>
              </a:rPr>
              <a:t>-Başarısızlık</a:t>
            </a:r>
            <a:r>
              <a:rPr sz="1400" b="1" spc="-20" dirty="0">
                <a:latin typeface="Trebuchet MS"/>
                <a:cs typeface="Trebuchet MS"/>
              </a:rPr>
              <a:t> </a:t>
            </a:r>
            <a:r>
              <a:rPr sz="1400" b="1" spc="-15" dirty="0">
                <a:latin typeface="Trebuchet MS"/>
                <a:cs typeface="Trebuchet MS"/>
              </a:rPr>
              <a:t>ve</a:t>
            </a:r>
            <a:r>
              <a:rPr sz="1400" b="1" spc="-25" dirty="0">
                <a:latin typeface="Trebuchet MS"/>
                <a:cs typeface="Trebuchet MS"/>
              </a:rPr>
              <a:t> </a:t>
            </a:r>
            <a:r>
              <a:rPr sz="1400" b="1" spc="5" dirty="0">
                <a:latin typeface="Trebuchet MS"/>
                <a:cs typeface="Trebuchet MS"/>
              </a:rPr>
              <a:t>yetersizlik</a:t>
            </a:r>
            <a:r>
              <a:rPr sz="1400" b="1" spc="-60" dirty="0">
                <a:latin typeface="Trebuchet MS"/>
                <a:cs typeface="Trebuchet MS"/>
              </a:rPr>
              <a:t> </a:t>
            </a:r>
            <a:r>
              <a:rPr sz="1400" b="1" spc="75" dirty="0">
                <a:latin typeface="Trebuchet MS"/>
                <a:cs typeface="Trebuchet MS"/>
              </a:rPr>
              <a:t>duygusu </a:t>
            </a:r>
            <a:r>
              <a:rPr sz="1400" b="1" spc="-405" dirty="0">
                <a:latin typeface="Trebuchet MS"/>
                <a:cs typeface="Trebuchet MS"/>
              </a:rPr>
              <a:t> </a:t>
            </a:r>
            <a:r>
              <a:rPr sz="1400" b="1" spc="15" dirty="0">
                <a:latin typeface="Trebuchet MS"/>
                <a:cs typeface="Trebuchet MS"/>
              </a:rPr>
              <a:t>hissedebilir.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2045" y="2642295"/>
            <a:ext cx="2464372" cy="257283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01395" y="5716523"/>
            <a:ext cx="3313429" cy="646430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Lucida Sans Unicode"/>
                <a:cs typeface="Lucida Sans Unicode"/>
              </a:rPr>
              <a:t>-Hadi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biraz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neşelen.</a:t>
            </a:r>
            <a:endParaRPr sz="1800">
              <a:latin typeface="Lucida Sans Unicode"/>
              <a:cs typeface="Lucida Sans Unicode"/>
            </a:endParaRPr>
          </a:p>
          <a:p>
            <a:pPr marL="90170">
              <a:lnSpc>
                <a:spcPct val="100000"/>
              </a:lnSpc>
            </a:pPr>
            <a:r>
              <a:rPr sz="1800" spc="-5" dirty="0">
                <a:latin typeface="Lucida Sans Unicode"/>
                <a:cs typeface="Lucida Sans Unicode"/>
              </a:rPr>
              <a:t>-Aldırma,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düzelir,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boş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spc="10" dirty="0">
                <a:latin typeface="Lucida Sans Unicode"/>
                <a:cs typeface="Lucida Sans Unicode"/>
              </a:rPr>
              <a:t>ver.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1291" y="6646164"/>
            <a:ext cx="3322320" cy="1384300"/>
          </a:xfrm>
          <a:prstGeom prst="rect">
            <a:avLst/>
          </a:prstGeom>
          <a:solidFill>
            <a:srgbClr val="92D050"/>
          </a:solidFill>
          <a:ln w="9144">
            <a:solidFill>
              <a:srgbClr val="000000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60"/>
              </a:spcBef>
            </a:pPr>
            <a:r>
              <a:rPr sz="1400" b="1" spc="65" dirty="0">
                <a:solidFill>
                  <a:srgbClr val="FF0000"/>
                </a:solidFill>
                <a:latin typeface="Trebuchet MS"/>
                <a:cs typeface="Trebuchet MS"/>
              </a:rPr>
              <a:t>Çocuk</a:t>
            </a:r>
            <a:r>
              <a:rPr sz="1400" b="1" spc="-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15" dirty="0">
                <a:solidFill>
                  <a:srgbClr val="FF0000"/>
                </a:solidFill>
                <a:latin typeface="Trebuchet MS"/>
                <a:cs typeface="Trebuchet MS"/>
              </a:rPr>
              <a:t>Üzerindeki</a:t>
            </a:r>
            <a:r>
              <a:rPr sz="1400" b="1" spc="-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rebuchet MS"/>
                <a:cs typeface="Trebuchet MS"/>
              </a:rPr>
              <a:t>Etkileri</a:t>
            </a:r>
            <a:endParaRPr sz="1400">
              <a:latin typeface="Trebuchet MS"/>
              <a:cs typeface="Trebuchet MS"/>
            </a:endParaRPr>
          </a:p>
          <a:p>
            <a:pPr marL="88900" marR="469900">
              <a:lnSpc>
                <a:spcPct val="100000"/>
              </a:lnSpc>
            </a:pPr>
            <a:r>
              <a:rPr sz="1400" b="1" spc="100" dirty="0">
                <a:latin typeface="Trebuchet MS"/>
                <a:cs typeface="Trebuchet MS"/>
              </a:rPr>
              <a:t>-Çocuğun</a:t>
            </a:r>
            <a:r>
              <a:rPr sz="1400" b="1" spc="-60" dirty="0">
                <a:latin typeface="Trebuchet MS"/>
                <a:cs typeface="Trebuchet MS"/>
              </a:rPr>
              <a:t> </a:t>
            </a:r>
            <a:r>
              <a:rPr sz="1400" b="1" spc="30" dirty="0">
                <a:latin typeface="Trebuchet MS"/>
                <a:cs typeface="Trebuchet MS"/>
              </a:rPr>
              <a:t>kendini</a:t>
            </a:r>
            <a:r>
              <a:rPr sz="1400" b="1" spc="-75" dirty="0">
                <a:latin typeface="Trebuchet MS"/>
                <a:cs typeface="Trebuchet MS"/>
              </a:rPr>
              <a:t> </a:t>
            </a:r>
            <a:r>
              <a:rPr sz="1400" b="1" spc="45" dirty="0">
                <a:latin typeface="Trebuchet MS"/>
                <a:cs typeface="Trebuchet MS"/>
              </a:rPr>
              <a:t>anlaşılmamış </a:t>
            </a:r>
            <a:r>
              <a:rPr sz="1400" b="1" spc="-405" dirty="0">
                <a:latin typeface="Trebuchet MS"/>
                <a:cs typeface="Trebuchet MS"/>
              </a:rPr>
              <a:t> </a:t>
            </a:r>
            <a:r>
              <a:rPr sz="1400" b="1" spc="30" dirty="0">
                <a:latin typeface="Trebuchet MS"/>
                <a:cs typeface="Trebuchet MS"/>
              </a:rPr>
              <a:t>hissetmesine</a:t>
            </a:r>
            <a:r>
              <a:rPr sz="1400" b="1" spc="-55" dirty="0">
                <a:latin typeface="Trebuchet MS"/>
                <a:cs typeface="Trebuchet MS"/>
              </a:rPr>
              <a:t> </a:t>
            </a:r>
            <a:r>
              <a:rPr sz="1400" b="1" spc="30" dirty="0">
                <a:latin typeface="Trebuchet MS"/>
                <a:cs typeface="Trebuchet MS"/>
              </a:rPr>
              <a:t>neden</a:t>
            </a:r>
            <a:r>
              <a:rPr sz="1400" b="1" spc="-45" dirty="0">
                <a:latin typeface="Trebuchet MS"/>
                <a:cs typeface="Trebuchet MS"/>
              </a:rPr>
              <a:t> </a:t>
            </a:r>
            <a:r>
              <a:rPr sz="1400" b="1" spc="5" dirty="0">
                <a:latin typeface="Trebuchet MS"/>
                <a:cs typeface="Trebuchet MS"/>
              </a:rPr>
              <a:t>olabilir.</a:t>
            </a:r>
            <a:endParaRPr sz="1400">
              <a:latin typeface="Trebuchet MS"/>
              <a:cs typeface="Trebuchet MS"/>
            </a:endParaRPr>
          </a:p>
          <a:p>
            <a:pPr marL="88900" marR="90170">
              <a:lnSpc>
                <a:spcPct val="100000"/>
              </a:lnSpc>
            </a:pPr>
            <a:r>
              <a:rPr sz="1400" b="1" spc="80" dirty="0">
                <a:latin typeface="Trebuchet MS"/>
                <a:cs typeface="Trebuchet MS"/>
              </a:rPr>
              <a:t>-Yaşadığı </a:t>
            </a:r>
            <a:r>
              <a:rPr sz="1400" b="1" spc="35" dirty="0">
                <a:latin typeface="Trebuchet MS"/>
                <a:cs typeface="Trebuchet MS"/>
              </a:rPr>
              <a:t>duyguların </a:t>
            </a:r>
            <a:r>
              <a:rPr sz="1400" b="1" spc="65" dirty="0">
                <a:latin typeface="Trebuchet MS"/>
                <a:cs typeface="Trebuchet MS"/>
              </a:rPr>
              <a:t>anne-babası </a:t>
            </a:r>
            <a:r>
              <a:rPr sz="1400" b="1" spc="70" dirty="0">
                <a:latin typeface="Trebuchet MS"/>
                <a:cs typeface="Trebuchet MS"/>
              </a:rPr>
              <a:t> </a:t>
            </a:r>
            <a:r>
              <a:rPr sz="1400" b="1" spc="20" dirty="0">
                <a:latin typeface="Trebuchet MS"/>
                <a:cs typeface="Trebuchet MS"/>
              </a:rPr>
              <a:t>tarafından</a:t>
            </a:r>
            <a:r>
              <a:rPr sz="1400" b="1" spc="-50" dirty="0">
                <a:latin typeface="Trebuchet MS"/>
                <a:cs typeface="Trebuchet MS"/>
              </a:rPr>
              <a:t> </a:t>
            </a:r>
            <a:r>
              <a:rPr sz="1400" b="1" spc="55" dirty="0">
                <a:latin typeface="Trebuchet MS"/>
                <a:cs typeface="Trebuchet MS"/>
              </a:rPr>
              <a:t>umursanmak</a:t>
            </a:r>
            <a:r>
              <a:rPr sz="1400" b="1" spc="-70" dirty="0">
                <a:latin typeface="Trebuchet MS"/>
                <a:cs typeface="Trebuchet MS"/>
              </a:rPr>
              <a:t> </a:t>
            </a:r>
            <a:r>
              <a:rPr sz="1400" b="1" spc="30" dirty="0">
                <a:latin typeface="Trebuchet MS"/>
                <a:cs typeface="Trebuchet MS"/>
              </a:rPr>
              <a:t>istenmediği </a:t>
            </a:r>
            <a:r>
              <a:rPr sz="1400" b="1" spc="-405" dirty="0">
                <a:latin typeface="Trebuchet MS"/>
                <a:cs typeface="Trebuchet MS"/>
              </a:rPr>
              <a:t> </a:t>
            </a:r>
            <a:r>
              <a:rPr sz="1400" b="1" spc="20" dirty="0">
                <a:latin typeface="Trebuchet MS"/>
                <a:cs typeface="Trebuchet MS"/>
              </a:rPr>
              <a:t>mesajını</a:t>
            </a:r>
            <a:r>
              <a:rPr sz="1400" b="1" spc="-40" dirty="0">
                <a:latin typeface="Trebuchet MS"/>
                <a:cs typeface="Trebuchet MS"/>
              </a:rPr>
              <a:t> </a:t>
            </a:r>
            <a:r>
              <a:rPr sz="1400" b="1" spc="-20" dirty="0">
                <a:latin typeface="Trebuchet MS"/>
                <a:cs typeface="Trebuchet MS"/>
              </a:rPr>
              <a:t>iletebilir.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8871" y="5501640"/>
            <a:ext cx="2572512" cy="26913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2069</Words>
  <Application>Microsoft Office PowerPoint</Application>
  <PresentationFormat>Ekran Gösterisi (4:3)</PresentationFormat>
  <Paragraphs>342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Office Theme</vt:lpstr>
      <vt:lpstr>  ‘AİLE İÇİ İLETİŞİM VE ANNE-BABA TUTUMLARI’’  VELİ BİLGİLENDİRME KİTAPÇIĞI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bil-12</dc:creator>
  <cp:lastModifiedBy>bil-12</cp:lastModifiedBy>
  <cp:revision>2</cp:revision>
  <dcterms:created xsi:type="dcterms:W3CDTF">2023-08-23T10:24:04Z</dcterms:created>
  <dcterms:modified xsi:type="dcterms:W3CDTF">2023-08-23T10:28:09Z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2023-08-23T00:00:00Z</vt:filetime>
  </property>
</Properties>
</file>