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23.08.2023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6066" y="4336217"/>
            <a:ext cx="5829300" cy="2517250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rgbClr val="002060"/>
                </a:solidFill>
              </a:rPr>
              <a:t/>
            </a:r>
            <a:br>
              <a:rPr lang="tr-TR" sz="2400" dirty="0" smtClean="0">
                <a:solidFill>
                  <a:srgbClr val="002060"/>
                </a:solidFill>
              </a:rPr>
            </a:br>
            <a:r>
              <a:rPr lang="tr-TR" sz="2400" dirty="0">
                <a:solidFill>
                  <a:srgbClr val="002060"/>
                </a:solidFill>
              </a:rPr>
              <a:t/>
            </a:r>
            <a:br>
              <a:rPr lang="tr-TR" sz="2400" dirty="0">
                <a:solidFill>
                  <a:srgbClr val="00206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‘’SERBEST ZAMANI DEĞERLENDİRME’’</a:t>
            </a: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ÖĞRENCİ BİLGİLENDİRME KİTAPÇIĞI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(ORTAOKUL-LİSE)</a:t>
            </a:r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bil-12\Desktop\oku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34" y="3131840"/>
            <a:ext cx="1928535" cy="19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" y="225911"/>
            <a:ext cx="972757" cy="6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294144" y="268099"/>
            <a:ext cx="451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Pirömer Mahallesi </a:t>
            </a:r>
            <a:r>
              <a:rPr lang="tr-TR" dirty="0" smtClean="0"/>
              <a:t>90561 </a:t>
            </a:r>
            <a:r>
              <a:rPr lang="tr-TR" dirty="0"/>
              <a:t>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8" name="Resim 7" descr="D:\Users\Hp\Desktop\pics-photos-instagram-logo-png-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1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1294144" y="120805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dumlupinarortaokuluu</a:t>
            </a:r>
          </a:p>
        </p:txBody>
      </p:sp>
      <p:pic>
        <p:nvPicPr>
          <p:cNvPr id="10" name="Picture 8" descr="D:\Users\Hp\Desktop\unna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4" y="1871177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330229" y="1873123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12" name="object 28"/>
          <p:cNvSpPr/>
          <p:nvPr/>
        </p:nvSpPr>
        <p:spPr>
          <a:xfrm>
            <a:off x="610989" y="2594490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Dikdörtgen 12"/>
          <p:cNvSpPr/>
          <p:nvPr/>
        </p:nvSpPr>
        <p:spPr>
          <a:xfrm>
            <a:off x="1246987" y="2594200"/>
            <a:ext cx="4501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http://ereglidumlupinar.meb.k12.tr</a:t>
            </a:r>
          </a:p>
        </p:txBody>
      </p:sp>
    </p:spTree>
    <p:extLst>
      <p:ext uri="{BB962C8B-B14F-4D97-AF65-F5344CB8AC3E}">
        <p14:creationId xmlns:p14="http://schemas.microsoft.com/office/powerpoint/2010/main" val="39719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Koleksiyon Yapmak: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Çeşitli türde koleksiyonlar (Pul, Kelebek, atasözü, vecize, kartpostal, kitap, para vs.) yapmak araştırmacı bir kişilik kazanmanıza yardım eder.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Akraba ziyaretleri yapmak: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Sosyalleşmeyi, iletişimi, insani duyguları </a:t>
            </a:r>
          </a:p>
          <a:p>
            <a:r>
              <a:rPr lang="tr-TR" dirty="0" smtClean="0"/>
              <a:t>geliştirir.</a:t>
            </a:r>
          </a:p>
          <a:p>
            <a:endParaRPr lang="tr-TR" dirty="0" smtClean="0"/>
          </a:p>
        </p:txBody>
      </p:sp>
      <p:pic>
        <p:nvPicPr>
          <p:cNvPr id="9" name="Picture 3" descr="D:\Users\Hp\Desktop\primary-sh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4" y="1428728"/>
            <a:ext cx="2571744" cy="13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6" y="3500431"/>
            <a:ext cx="2683965" cy="20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ZAMANI DEĞERLENDİRME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5728" y="1142976"/>
            <a:ext cx="6572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Serbest zaman; </a:t>
            </a:r>
            <a:r>
              <a:rPr lang="tr-TR" dirty="0" smtClean="0"/>
              <a:t>insanın  zorunluluklar dışında, eğilimleri ve istekleri doğrultusunda istediği gibi oyalanabilmesi,dinlenebilmesi, eğlenebilmesi  veya kendini geliştirmesi için hak ettiği ve  kullanabildiği zaman dilimidir. </a:t>
            </a: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2786050"/>
            <a:ext cx="65008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tr-TR" b="1" dirty="0" smtClean="0">
                <a:solidFill>
                  <a:srgbClr val="FF0000"/>
                </a:solidFill>
              </a:rPr>
              <a:t>SERBEST ZAMANIN FONKİSYONLARI</a:t>
            </a:r>
          </a:p>
          <a:p>
            <a:pPr marL="285750" indent="-285750"/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Dinlenme ve kendini bırakma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Eğlenme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Kendini geliştirme ve gelişim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Yaratıcılığın geliştirilmesi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Macera ve yeni deneyim edinme fonksiyonu,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Arkadaşlık-dostluk gibi toplumsal olgu fonksiyonu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Başarı duygusu fonksiyonu</a:t>
            </a:r>
            <a:endParaRPr lang="tr-TR" dirty="0"/>
          </a:p>
        </p:txBody>
      </p:sp>
      <p:pic>
        <p:nvPicPr>
          <p:cNvPr id="7" name="Picture 2" descr="D:\Users\Hp\Desktop\collection-little-cartoon-children_29937-3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8" y="6429388"/>
            <a:ext cx="2500298" cy="25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ZAMANI DEĞERLENDİRME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6500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tr-TR" b="1" dirty="0" smtClean="0">
                <a:solidFill>
                  <a:srgbClr val="FF0000"/>
                </a:solidFill>
              </a:rPr>
              <a:t>SERBEST ZAMANIN FONKİSYONLARI</a:t>
            </a:r>
          </a:p>
          <a:p>
            <a:pPr marL="285750" indent="-285750"/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Fiziksel güç kazandırma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Zihinsel güçleri kullanma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Duygusal deneyim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Güzellikten hoşlanma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Hizmet duygusu fonksiyonu,</a:t>
            </a:r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Dinlenme ve yeniden enerjiyle yüklenme fonksiyonu </a:t>
            </a:r>
            <a:endParaRPr lang="tr-TR" dirty="0"/>
          </a:p>
        </p:txBody>
      </p:sp>
      <p:pic>
        <p:nvPicPr>
          <p:cNvPr id="6" name="Picture 3" descr="D:\Users\Hp\Desktop\collection-people-enjoying-their-free-time_52683-15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4" y="5072066"/>
            <a:ext cx="3488900" cy="347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Kendini Tanıma: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Çeşitli aktiviteler ve yaşantılar</a:t>
            </a:r>
          </a:p>
          <a:p>
            <a:r>
              <a:rPr lang="tr-TR" dirty="0" smtClean="0"/>
              <a:t>ile bedensel, duygusal, düşünsel ve sosyal yeteneklerimizi kendimiz ve toplum için en uygun şekilde geliştirip, kendimiz için gerekli ve yararlı donanımları kazanıp, bireysel farklılıklarımızı görüp ve güçlü sınırlı yönlerimizi anlayabiliriz. </a:t>
            </a:r>
            <a:endParaRPr lang="tr-TR" dirty="0"/>
          </a:p>
        </p:txBody>
      </p:sp>
      <p:pic>
        <p:nvPicPr>
          <p:cNvPr id="5" name="Picture 2" descr="D:\Users\Hp\Desktop\happy-kid-draw-flower-painting_97632-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2" y="1571604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Dikdörtgen"/>
          <p:cNvSpPr/>
          <p:nvPr/>
        </p:nvSpPr>
        <p:spPr>
          <a:xfrm>
            <a:off x="428604" y="4357686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Okul ve Meslek Seçimi: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Her birey birbirinden farklı</a:t>
            </a:r>
          </a:p>
          <a:p>
            <a:r>
              <a:rPr lang="tr-TR" dirty="0" smtClean="0"/>
              <a:t>özellik ve yeteneklere sahiptir. </a:t>
            </a:r>
          </a:p>
          <a:p>
            <a:r>
              <a:rPr lang="tr-TR" dirty="0" smtClean="0"/>
              <a:t>Meslekler de çeşitli niteliklere sahip olmayı gerektirir. Meslekleri ve gerektirdikleri nitelikleri araştırıp kariyerine daha sağlam adımlarla ilerleyebilirsin. </a:t>
            </a:r>
            <a:endParaRPr lang="tr-TR" dirty="0"/>
          </a:p>
        </p:txBody>
      </p:sp>
      <p:pic>
        <p:nvPicPr>
          <p:cNvPr id="8" name="Picture 2" descr="D:\Users\Hp\Desktop\kisspng-market-research-clip-art-marketing-strategy-market-5c0d5e849a38d5.3109839715443800366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73" y="5214942"/>
            <a:ext cx="3150927" cy="17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Kitap okumak: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İnsanlarda zihinsel gelişmeyi</a:t>
            </a:r>
          </a:p>
          <a:p>
            <a:r>
              <a:rPr lang="tr-TR" dirty="0" smtClean="0"/>
              <a:t>sağlar. Kitap okumak, bilgi dağarcığını geliştirir. Ayrıca analiz-sentez, yorumlama, değerlendirme gibi </a:t>
            </a:r>
          </a:p>
          <a:p>
            <a:r>
              <a:rPr lang="tr-TR" dirty="0" smtClean="0"/>
              <a:t>becerileri de geliştirdiğinden sınavlarda karşınıza çıkan soruları da çözmenize katkı sağlar.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428604" y="4357686"/>
            <a:ext cx="5072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Aile ile birlikte alışverişe çıkmak: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Aile ile birlikte alışverişe çıkmak, sorumluluk duygusunun gelişmesine de katkı sağlar.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Ev işleri ile uğraşmak, bazı tamiratlar, evin bakımı, ebeveynlere yardım vb.: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Bireylerin ilgi, istek, kişilik özellikleri ve yetenekleri doğrultusunda seçtikleri boş zaman değerlendirme yollarındandır. Kişisel doyumu artırır. </a:t>
            </a:r>
            <a:endParaRPr lang="tr-TR" dirty="0"/>
          </a:p>
        </p:txBody>
      </p:sp>
      <p:pic>
        <p:nvPicPr>
          <p:cNvPr id="9" name="Picture 2" descr="D:\Users\Hp\Desktop\id-10023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0" y="1928794"/>
            <a:ext cx="283725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Users\Hp\Desktop\b052445f9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67" y="6715140"/>
            <a:ext cx="1865533" cy="217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Spor faaliyetleri ile uğraşmak: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Bireyin biyolojik ve psikolojik (bedensel ve ruhsal) gelişimini sağlayan bir eylem biçimidir. Bireysel gibi görülen spor;</a:t>
            </a:r>
          </a:p>
          <a:p>
            <a:r>
              <a:rPr lang="tr-TR" dirty="0" smtClean="0"/>
              <a:t>imkân, hedef ve yapılış şekliyle toplumsaldır, sosyal bir çerçevede olup biter. Boş zaman değerlendirmede sıkça başvurulan yollardan birisidir.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428604" y="4357686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Gazete, dergi vb. güncel yayınları okumak: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Basın ve yayınla ilgili bir boş zaman değerlendirme yoludur. Bireylerin genel kültürünü genişletir, toplumsal ve bireysel bilinci artırır.</a:t>
            </a:r>
            <a:endParaRPr lang="tr-TR" dirty="0"/>
          </a:p>
        </p:txBody>
      </p:sp>
      <p:pic>
        <p:nvPicPr>
          <p:cNvPr id="9" name="Picture 2" descr="D:\Users\Hp\Desktop\4949944_stock-vector-sport-characters-with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2" y="1714480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Hp\Desktop\png-clipart-newspaper-いらすとや-illustration-illustrator-read-newspaper-child-reading-thumbn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6" y="4714876"/>
            <a:ext cx="2571768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Radyo dinlemek ve TV izlemek: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Boş zamanları</a:t>
            </a:r>
          </a:p>
          <a:p>
            <a:r>
              <a:rPr lang="tr-TR" dirty="0" smtClean="0"/>
              <a:t>değerlendirmek için, özellikle toplumumuzda sıkça başvurulan yollardandır. Kişileri </a:t>
            </a:r>
          </a:p>
          <a:p>
            <a:r>
              <a:rPr lang="tr-TR" dirty="0" smtClean="0"/>
              <a:t>eğlendirir ve dinlendirir. Özellikle televizyon seyrederken seçilen programların bireylerin yaşına, gelişim özelliklerine ve geliştirici olmasına dikkat edilmelidir.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428604" y="4357686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Müzik dinlemek veya bir enstrüman ile ilgilenmek: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Müzik dinlemek, konser vb. etkinliklere katılmak ya da bir enstrüman çalmak şeklinde gerçekleştirilir. Konser vb.</a:t>
            </a:r>
          </a:p>
          <a:p>
            <a:r>
              <a:rPr lang="tr-TR" dirty="0" smtClean="0"/>
              <a:t>gibi özel yolların yanında değişik kitle iletişim araçlarıyla yaygınlık kazanmaktadır. Özellikle müzik dinlemek bireylerin yaygın olarak kullandıkları bir boş zaman değerlendirme aracıdır.</a:t>
            </a:r>
            <a:endParaRPr lang="tr-TR" dirty="0"/>
          </a:p>
        </p:txBody>
      </p:sp>
      <p:pic>
        <p:nvPicPr>
          <p:cNvPr id="8" name="Picture 2" descr="D:\Users\Hp\Desktop\8ca5ff3b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8" y="1643042"/>
            <a:ext cx="2383895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Hp\Desktop\368843-muitas-criancas-tocando-musica-juntos-grátis-ve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8" y="6429388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Bulmaca çözmek: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İnsanlarda zihinsel gelişmeyi</a:t>
            </a:r>
          </a:p>
          <a:p>
            <a:r>
              <a:rPr lang="tr-TR" dirty="0" smtClean="0"/>
              <a:t>sağlar. Bilgi dağarcığını </a:t>
            </a:r>
          </a:p>
          <a:p>
            <a:r>
              <a:rPr lang="tr-TR" dirty="0" smtClean="0"/>
              <a:t>geliştirir. Ayrıca analiz-sentez, yorumlama, değerlendirme gibi becerileri de geliştirdiğinden sınavlarda karşınıza çıkan soruları da çözmenize katkı sağlar.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57166" y="4143372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Tiyatro ve sinemaya gitmek: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Görsel yolların başında gelmekte ve boş zamanları doldurmaktadır. Kişisel gelişime ve ruhun beslenmesine yardımcı olur. Yaratıcılığı geliştirir.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Temiz havası olan yerlerde kır gezileri,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yürüyüşler yapmak: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Bireyin fiziksel ve psikolojik (bedensel ve ruhsal) gelişimini sağlayan bir eylem biçimidir. Sosyalleşmeyi geliştirir.</a:t>
            </a:r>
            <a:endParaRPr lang="tr-TR" dirty="0"/>
          </a:p>
        </p:txBody>
      </p:sp>
      <p:pic>
        <p:nvPicPr>
          <p:cNvPr id="9" name="Picture 2" descr="D:\Users\Hp\Desktop\Zor-Sudoku-Bulm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32" y="1285852"/>
            <a:ext cx="2524654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Hp\Desktop\children-school-field-trip_18591-5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4" y="7143728"/>
            <a:ext cx="2000272" cy="20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2"/>
          <p:cNvSpPr txBox="1"/>
          <p:nvPr/>
        </p:nvSpPr>
        <p:spPr>
          <a:xfrm>
            <a:off x="0" y="195486"/>
            <a:ext cx="6858000" cy="70788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57166" y="1142976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Zekâ oyunları oynamak: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Bilişsel gelişmeyi sağlar. Zihinsel egzersizler yapmayı sağlar. Kişisel doyumu artırır.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Sanatsal faaliyetlerle uğraşmak (resim yapmak vb.): </a:t>
            </a:r>
          </a:p>
          <a:p>
            <a:r>
              <a:rPr lang="tr-TR" dirty="0" smtClean="0"/>
              <a:t>Resim, heykel, dans vb. aktivitelerle uğraşmak</a:t>
            </a:r>
          </a:p>
          <a:p>
            <a:r>
              <a:rPr lang="tr-TR" dirty="0" smtClean="0"/>
              <a:t>kişisel gelişime katkıda bulunur. Kişisel doyumu artırır.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57166" y="4643438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El sanatları: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El beceri ve değerlendirmesine dayalı</a:t>
            </a:r>
          </a:p>
          <a:p>
            <a:r>
              <a:rPr lang="tr-TR" dirty="0" smtClean="0"/>
              <a:t>eylemlerdir. Yalnız buradaki el sanatları mesleksel olmayıp bir boş zaman değerlendirmesi olan uğraşlardır.</a:t>
            </a:r>
          </a:p>
          <a:p>
            <a:endParaRPr lang="tr-TR" dirty="0" smtClean="0"/>
          </a:p>
        </p:txBody>
      </p:sp>
      <p:pic>
        <p:nvPicPr>
          <p:cNvPr id="8" name="Picture 2" descr="D:\Users\Hp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8" y="1285852"/>
            <a:ext cx="1444406" cy="15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Users\Hp\Desktop\gorsel_kap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6" y="3000364"/>
            <a:ext cx="1722367" cy="17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Hp\Desktop\çi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2" y="5286380"/>
            <a:ext cx="2428868" cy="1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672</Words>
  <Application>Microsoft Office PowerPoint</Application>
  <PresentationFormat>Ekran Gösterisi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Kalabalık</vt:lpstr>
      <vt:lpstr>  ‘’SERBEST ZAMANI DEĞERLENDİRME’’  ÖĞRENCİ BİLGİLENDİRME KİTAPÇIĞI (ORTAOKUL-LİSE)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‘’OLUMLU DAVRANIŞ GELİŞTİRME’’  AKRAN ZORBALIĞI  ÖĞRENCİ BİLGİLENDİRME KİTAPÇIĞI (ORTAOKUL-LİSE)</dc:title>
  <dc:creator>dell</dc:creator>
  <cp:lastModifiedBy>bil-12</cp:lastModifiedBy>
  <cp:revision>34</cp:revision>
  <dcterms:created xsi:type="dcterms:W3CDTF">2021-10-06T09:42:30Z</dcterms:created>
  <dcterms:modified xsi:type="dcterms:W3CDTF">2023-08-23T11:18:07Z</dcterms:modified>
</cp:coreProperties>
</file>