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2" r:id="rId2"/>
    <p:sldId id="257" r:id="rId3"/>
    <p:sldId id="282" r:id="rId4"/>
    <p:sldId id="283" r:id="rId5"/>
    <p:sldId id="284" r:id="rId6"/>
    <p:sldId id="285" r:id="rId7"/>
    <p:sldId id="286" r:id="rId8"/>
    <p:sldId id="287" r:id="rId9"/>
    <p:sldId id="288" r:id="rId10"/>
    <p:sldId id="289" r:id="rId11"/>
    <p:sldId id="290" r:id="rId12"/>
  </p:sldIdLst>
  <p:sldSz cx="6858000" cy="9144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292"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A36744-636C-46F4-B769-58E80E80D684}" type="doc">
      <dgm:prSet loTypeId="urn:microsoft.com/office/officeart/2005/8/layout/radial1" loCatId="cycle" qsTypeId="urn:microsoft.com/office/officeart/2005/8/quickstyle/simple5" qsCatId="simple" csTypeId="urn:microsoft.com/office/officeart/2005/8/colors/colorful5" csCatId="colorful" phldr="1"/>
      <dgm:spPr/>
      <dgm:t>
        <a:bodyPr/>
        <a:lstStyle/>
        <a:p>
          <a:endParaRPr lang="tr-TR"/>
        </a:p>
      </dgm:t>
    </dgm:pt>
    <dgm:pt modelId="{A14CE24D-FD8C-42C6-88B7-851BEFD5BCF3}">
      <dgm:prSet phldrT="[Metin]" custT="1"/>
      <dgm:spPr/>
      <dgm:t>
        <a:bodyPr/>
        <a:lstStyle/>
        <a:p>
          <a:r>
            <a:rPr lang="tr-TR" sz="1400" b="1" dirty="0">
              <a:effectLst>
                <a:outerShdw blurRad="38100" dist="38100" dir="2700000" algn="tl">
                  <a:srgbClr val="000000">
                    <a:alpha val="43137"/>
                  </a:srgbClr>
                </a:outerShdw>
              </a:effectLst>
              <a:latin typeface="Maiandra GD" pitchFamily="34" charset="0"/>
            </a:rPr>
            <a:t>Doğru Sistem</a:t>
          </a:r>
        </a:p>
      </dgm:t>
    </dgm:pt>
    <dgm:pt modelId="{31A2FDF3-F368-4E08-86DA-CACADF9CE184}" type="parTrans" cxnId="{51C3B427-BB0C-41EF-95D1-478F30C43213}">
      <dgm:prSet/>
      <dgm:spPr/>
      <dgm:t>
        <a:bodyPr/>
        <a:lstStyle/>
        <a:p>
          <a:endParaRPr lang="tr-TR" sz="1400" b="1">
            <a:effectLst>
              <a:outerShdw blurRad="38100" dist="38100" dir="2700000" algn="tl">
                <a:srgbClr val="000000">
                  <a:alpha val="43137"/>
                </a:srgbClr>
              </a:outerShdw>
            </a:effectLst>
            <a:latin typeface="Maiandra GD" pitchFamily="34" charset="0"/>
          </a:endParaRPr>
        </a:p>
      </dgm:t>
    </dgm:pt>
    <dgm:pt modelId="{266C1DF6-4986-4043-B96C-5C89D3434599}" type="sibTrans" cxnId="{51C3B427-BB0C-41EF-95D1-478F30C43213}">
      <dgm:prSet/>
      <dgm:spPr/>
      <dgm:t>
        <a:bodyPr/>
        <a:lstStyle/>
        <a:p>
          <a:endParaRPr lang="tr-TR" sz="1400" b="1">
            <a:effectLst>
              <a:outerShdw blurRad="38100" dist="38100" dir="2700000" algn="tl">
                <a:srgbClr val="000000">
                  <a:alpha val="43137"/>
                </a:srgbClr>
              </a:outerShdw>
            </a:effectLst>
            <a:latin typeface="Maiandra GD" pitchFamily="34" charset="0"/>
          </a:endParaRPr>
        </a:p>
      </dgm:t>
    </dgm:pt>
    <dgm:pt modelId="{CF25FAA3-622D-4301-9D51-8D80E5927145}">
      <dgm:prSet phldrT="[Metin]" custT="1"/>
      <dgm:spPr>
        <a:solidFill>
          <a:srgbClr val="00B050"/>
        </a:solidFill>
      </dgm:spPr>
      <dgm:t>
        <a:bodyPr/>
        <a:lstStyle/>
        <a:p>
          <a:r>
            <a:rPr lang="tr-TR" sz="1400" b="1" dirty="0">
              <a:effectLst>
                <a:outerShdw blurRad="38100" dist="38100" dir="2700000" algn="tl">
                  <a:srgbClr val="000000">
                    <a:alpha val="43137"/>
                  </a:srgbClr>
                </a:outerShdw>
              </a:effectLst>
              <a:latin typeface="Maiandra GD" pitchFamily="34" charset="0"/>
            </a:rPr>
            <a:t>Yeterli uyku </a:t>
          </a:r>
        </a:p>
      </dgm:t>
    </dgm:pt>
    <dgm:pt modelId="{E154925E-5AC8-406A-9DE0-445D44273A02}" type="parTrans" cxnId="{8F405216-D6B5-4CCF-8DB4-56B468304171}">
      <dgm:prSet custT="1"/>
      <dgm:spPr/>
      <dgm:t>
        <a:bodyPr/>
        <a:lstStyle/>
        <a:p>
          <a:endParaRPr lang="tr-TR" sz="1400" b="1">
            <a:effectLst>
              <a:outerShdw blurRad="38100" dist="38100" dir="2700000" algn="tl">
                <a:srgbClr val="000000">
                  <a:alpha val="43137"/>
                </a:srgbClr>
              </a:outerShdw>
            </a:effectLst>
            <a:latin typeface="Maiandra GD" pitchFamily="34" charset="0"/>
          </a:endParaRPr>
        </a:p>
      </dgm:t>
    </dgm:pt>
    <dgm:pt modelId="{FDC8922E-0DAF-44D5-B529-745B47F2EC5A}" type="sibTrans" cxnId="{8F405216-D6B5-4CCF-8DB4-56B468304171}">
      <dgm:prSet/>
      <dgm:spPr/>
      <dgm:t>
        <a:bodyPr/>
        <a:lstStyle/>
        <a:p>
          <a:endParaRPr lang="tr-TR" sz="1400" b="1">
            <a:effectLst>
              <a:outerShdw blurRad="38100" dist="38100" dir="2700000" algn="tl">
                <a:srgbClr val="000000">
                  <a:alpha val="43137"/>
                </a:srgbClr>
              </a:outerShdw>
            </a:effectLst>
            <a:latin typeface="Maiandra GD" pitchFamily="34" charset="0"/>
          </a:endParaRPr>
        </a:p>
      </dgm:t>
    </dgm:pt>
    <dgm:pt modelId="{639F2CAF-C948-40A2-8F1B-1F72551FD726}">
      <dgm:prSet phldrT="[Metin]" custT="1"/>
      <dgm:spPr>
        <a:solidFill>
          <a:srgbClr val="7030A0"/>
        </a:solidFill>
      </dgm:spPr>
      <dgm:t>
        <a:bodyPr/>
        <a:lstStyle/>
        <a:p>
          <a:r>
            <a:rPr lang="tr-TR" sz="1400" b="1" dirty="0">
              <a:effectLst>
                <a:outerShdw blurRad="38100" dist="38100" dir="2700000" algn="tl">
                  <a:srgbClr val="000000">
                    <a:alpha val="43137"/>
                  </a:srgbClr>
                </a:outerShdw>
              </a:effectLst>
              <a:latin typeface="Maiandra GD" pitchFamily="34" charset="0"/>
            </a:rPr>
            <a:t>Sosyal Hayat</a:t>
          </a:r>
        </a:p>
      </dgm:t>
    </dgm:pt>
    <dgm:pt modelId="{C56E393E-8439-4ACF-A908-D04BA7C8DC43}" type="parTrans" cxnId="{EA22AD16-C584-4AD0-AD13-3B4F2D5E1577}">
      <dgm:prSet custT="1"/>
      <dgm:spPr/>
      <dgm:t>
        <a:bodyPr/>
        <a:lstStyle/>
        <a:p>
          <a:endParaRPr lang="tr-TR" sz="1400" b="1">
            <a:effectLst>
              <a:outerShdw blurRad="38100" dist="38100" dir="2700000" algn="tl">
                <a:srgbClr val="000000">
                  <a:alpha val="43137"/>
                </a:srgbClr>
              </a:outerShdw>
            </a:effectLst>
            <a:latin typeface="Maiandra GD" pitchFamily="34" charset="0"/>
          </a:endParaRPr>
        </a:p>
      </dgm:t>
    </dgm:pt>
    <dgm:pt modelId="{73FD75A5-4A42-4FAB-9E08-0E24540C7CEE}" type="sibTrans" cxnId="{EA22AD16-C584-4AD0-AD13-3B4F2D5E1577}">
      <dgm:prSet/>
      <dgm:spPr/>
      <dgm:t>
        <a:bodyPr/>
        <a:lstStyle/>
        <a:p>
          <a:endParaRPr lang="tr-TR" sz="1400" b="1">
            <a:effectLst>
              <a:outerShdw blurRad="38100" dist="38100" dir="2700000" algn="tl">
                <a:srgbClr val="000000">
                  <a:alpha val="43137"/>
                </a:srgbClr>
              </a:outerShdw>
            </a:effectLst>
            <a:latin typeface="Maiandra GD" pitchFamily="34" charset="0"/>
          </a:endParaRPr>
        </a:p>
      </dgm:t>
    </dgm:pt>
    <dgm:pt modelId="{BC8132D4-8414-4AD3-87EC-E0441E63CF0A}">
      <dgm:prSet phldrT="[Metin]" custT="1"/>
      <dgm:spPr>
        <a:solidFill>
          <a:srgbClr val="FF0000"/>
        </a:solidFill>
      </dgm:spPr>
      <dgm:t>
        <a:bodyPr/>
        <a:lstStyle/>
        <a:p>
          <a:r>
            <a:rPr lang="tr-TR" sz="1200" b="1" dirty="0">
              <a:effectLst>
                <a:outerShdw blurRad="38100" dist="38100" dir="2700000" algn="tl">
                  <a:srgbClr val="000000">
                    <a:alpha val="43137"/>
                  </a:srgbClr>
                </a:outerShdw>
              </a:effectLst>
              <a:latin typeface="Maiandra GD" pitchFamily="34" charset="0"/>
            </a:rPr>
            <a:t>Dinlenme</a:t>
          </a:r>
        </a:p>
      </dgm:t>
    </dgm:pt>
    <dgm:pt modelId="{44F96926-E1B1-4072-A47C-6F9236647538}" type="parTrans" cxnId="{B312B2BE-AAB9-442F-95F5-FCBE3A82F6C3}">
      <dgm:prSet custT="1"/>
      <dgm:spPr/>
      <dgm:t>
        <a:bodyPr/>
        <a:lstStyle/>
        <a:p>
          <a:endParaRPr lang="tr-TR" sz="1400" b="1">
            <a:effectLst>
              <a:outerShdw blurRad="38100" dist="38100" dir="2700000" algn="tl">
                <a:srgbClr val="000000">
                  <a:alpha val="43137"/>
                </a:srgbClr>
              </a:outerShdw>
            </a:effectLst>
            <a:latin typeface="Maiandra GD" pitchFamily="34" charset="0"/>
          </a:endParaRPr>
        </a:p>
      </dgm:t>
    </dgm:pt>
    <dgm:pt modelId="{EC78F61E-1A89-4C3B-935F-EBBE32F0C9B4}" type="sibTrans" cxnId="{B312B2BE-AAB9-442F-95F5-FCBE3A82F6C3}">
      <dgm:prSet/>
      <dgm:spPr/>
      <dgm:t>
        <a:bodyPr/>
        <a:lstStyle/>
        <a:p>
          <a:endParaRPr lang="tr-TR" sz="1400" b="1">
            <a:effectLst>
              <a:outerShdw blurRad="38100" dist="38100" dir="2700000" algn="tl">
                <a:srgbClr val="000000">
                  <a:alpha val="43137"/>
                </a:srgbClr>
              </a:outerShdw>
            </a:effectLst>
            <a:latin typeface="Maiandra GD" pitchFamily="34" charset="0"/>
          </a:endParaRPr>
        </a:p>
      </dgm:t>
    </dgm:pt>
    <dgm:pt modelId="{70C19DEA-1265-4353-8DCC-E0768CE9CE4C}">
      <dgm:prSet phldrT="[Metin]" custT="1"/>
      <dgm:spPr>
        <a:solidFill>
          <a:srgbClr val="00B0F0"/>
        </a:solidFill>
      </dgm:spPr>
      <dgm:t>
        <a:bodyPr/>
        <a:lstStyle/>
        <a:p>
          <a:r>
            <a:rPr lang="tr-TR" sz="1400" b="1" dirty="0">
              <a:effectLst>
                <a:outerShdw blurRad="38100" dist="38100" dir="2700000" algn="tl">
                  <a:srgbClr val="000000">
                    <a:alpha val="43137"/>
                  </a:srgbClr>
                </a:outerShdw>
              </a:effectLst>
              <a:latin typeface="Maiandra GD" pitchFamily="34" charset="0"/>
            </a:rPr>
            <a:t>İş /Okul</a:t>
          </a:r>
        </a:p>
      </dgm:t>
    </dgm:pt>
    <dgm:pt modelId="{09F36E8D-365E-4A54-9352-5BB48392C383}" type="parTrans" cxnId="{35C8965D-620F-463C-A1AE-EF9CC31133F9}">
      <dgm:prSet custT="1"/>
      <dgm:spPr/>
      <dgm:t>
        <a:bodyPr/>
        <a:lstStyle/>
        <a:p>
          <a:endParaRPr lang="tr-TR" sz="1400" b="1">
            <a:effectLst>
              <a:outerShdw blurRad="38100" dist="38100" dir="2700000" algn="tl">
                <a:srgbClr val="000000">
                  <a:alpha val="43137"/>
                </a:srgbClr>
              </a:outerShdw>
            </a:effectLst>
            <a:latin typeface="Maiandra GD" pitchFamily="34" charset="0"/>
          </a:endParaRPr>
        </a:p>
      </dgm:t>
    </dgm:pt>
    <dgm:pt modelId="{2ED10489-0FC9-45A5-AAE3-F60EC8F19C5D}" type="sibTrans" cxnId="{35C8965D-620F-463C-A1AE-EF9CC31133F9}">
      <dgm:prSet/>
      <dgm:spPr/>
      <dgm:t>
        <a:bodyPr/>
        <a:lstStyle/>
        <a:p>
          <a:endParaRPr lang="tr-TR" sz="1400" b="1">
            <a:effectLst>
              <a:outerShdw blurRad="38100" dist="38100" dir="2700000" algn="tl">
                <a:srgbClr val="000000">
                  <a:alpha val="43137"/>
                </a:srgbClr>
              </a:outerShdw>
            </a:effectLst>
            <a:latin typeface="Maiandra GD" pitchFamily="34" charset="0"/>
          </a:endParaRPr>
        </a:p>
      </dgm:t>
    </dgm:pt>
    <dgm:pt modelId="{FA14D490-8244-4C55-BCD3-8A17B389906E}">
      <dgm:prSet custT="1"/>
      <dgm:spPr/>
      <dgm:t>
        <a:bodyPr/>
        <a:lstStyle/>
        <a:p>
          <a:r>
            <a:rPr lang="tr-TR" sz="1200" b="1" dirty="0">
              <a:latin typeface="Maiandra GD" pitchFamily="34" charset="0"/>
            </a:rPr>
            <a:t>Yeterli beslenme</a:t>
          </a:r>
        </a:p>
      </dgm:t>
    </dgm:pt>
    <dgm:pt modelId="{C4838C38-D87F-472F-AA97-B9F329686BF4}" type="parTrans" cxnId="{4CEC68B3-AEAC-45BA-B8C6-A7B29CBAC08E}">
      <dgm:prSet custT="1"/>
      <dgm:spPr/>
      <dgm:t>
        <a:bodyPr/>
        <a:lstStyle/>
        <a:p>
          <a:endParaRPr lang="tr-TR" sz="1400" b="1">
            <a:latin typeface="Maiandra GD" pitchFamily="34" charset="0"/>
          </a:endParaRPr>
        </a:p>
      </dgm:t>
    </dgm:pt>
    <dgm:pt modelId="{B7F16C83-43C6-485D-84B0-D2C4E9FB93E5}" type="sibTrans" cxnId="{4CEC68B3-AEAC-45BA-B8C6-A7B29CBAC08E}">
      <dgm:prSet/>
      <dgm:spPr/>
      <dgm:t>
        <a:bodyPr/>
        <a:lstStyle/>
        <a:p>
          <a:endParaRPr lang="tr-TR" sz="1400" b="1">
            <a:latin typeface="Maiandra GD" pitchFamily="34" charset="0"/>
          </a:endParaRPr>
        </a:p>
      </dgm:t>
    </dgm:pt>
    <dgm:pt modelId="{4480CEA9-342D-44F5-8824-D719ACECD498}">
      <dgm:prSet custT="1"/>
      <dgm:spPr>
        <a:solidFill>
          <a:srgbClr val="00B050"/>
        </a:solidFill>
      </dgm:spPr>
      <dgm:t>
        <a:bodyPr/>
        <a:lstStyle/>
        <a:p>
          <a:r>
            <a:rPr lang="tr-TR" sz="1400" b="1" dirty="0">
              <a:latin typeface="Maiandra GD" pitchFamily="34" charset="0"/>
            </a:rPr>
            <a:t>Spor</a:t>
          </a:r>
        </a:p>
      </dgm:t>
    </dgm:pt>
    <dgm:pt modelId="{1AACEF1E-5120-492F-BB5B-F9877A0E2D20}" type="parTrans" cxnId="{1A312B67-7028-40EA-AB41-43C7C4582B97}">
      <dgm:prSet custT="1"/>
      <dgm:spPr/>
      <dgm:t>
        <a:bodyPr/>
        <a:lstStyle/>
        <a:p>
          <a:endParaRPr lang="tr-TR" sz="1400" b="1">
            <a:latin typeface="Maiandra GD" pitchFamily="34" charset="0"/>
          </a:endParaRPr>
        </a:p>
      </dgm:t>
    </dgm:pt>
    <dgm:pt modelId="{EB41EA85-2D0C-4162-B20D-48B1819C4B52}" type="sibTrans" cxnId="{1A312B67-7028-40EA-AB41-43C7C4582B97}">
      <dgm:prSet/>
      <dgm:spPr/>
      <dgm:t>
        <a:bodyPr/>
        <a:lstStyle/>
        <a:p>
          <a:endParaRPr lang="tr-TR" sz="1400" b="1">
            <a:latin typeface="Maiandra GD" pitchFamily="34" charset="0"/>
          </a:endParaRPr>
        </a:p>
      </dgm:t>
    </dgm:pt>
    <dgm:pt modelId="{26479DE7-CF0D-48D1-A5C4-1529256D1C6C}">
      <dgm:prSet custT="1"/>
      <dgm:spPr>
        <a:solidFill>
          <a:srgbClr val="7030A0"/>
        </a:solidFill>
      </dgm:spPr>
      <dgm:t>
        <a:bodyPr/>
        <a:lstStyle/>
        <a:p>
          <a:r>
            <a:rPr lang="tr-TR" sz="1200" b="1" dirty="0">
              <a:latin typeface="Maiandra GD" pitchFamily="34" charset="0"/>
            </a:rPr>
            <a:t>Sınava Hazırlık</a:t>
          </a:r>
        </a:p>
      </dgm:t>
    </dgm:pt>
    <dgm:pt modelId="{BAFDA7C5-49C4-4388-8ABC-95F9ADBDCC96}" type="parTrans" cxnId="{326AAE50-5061-4985-B3C7-63D4214B09CA}">
      <dgm:prSet custT="1"/>
      <dgm:spPr/>
      <dgm:t>
        <a:bodyPr/>
        <a:lstStyle/>
        <a:p>
          <a:endParaRPr lang="tr-TR" sz="1400" b="1">
            <a:latin typeface="Maiandra GD" pitchFamily="34" charset="0"/>
          </a:endParaRPr>
        </a:p>
      </dgm:t>
    </dgm:pt>
    <dgm:pt modelId="{BEC96881-C665-42CD-82F6-1E0C62E40BC9}" type="sibTrans" cxnId="{326AAE50-5061-4985-B3C7-63D4214B09CA}">
      <dgm:prSet/>
      <dgm:spPr/>
      <dgm:t>
        <a:bodyPr/>
        <a:lstStyle/>
        <a:p>
          <a:endParaRPr lang="tr-TR" sz="1400" b="1">
            <a:latin typeface="Maiandra GD" pitchFamily="34" charset="0"/>
          </a:endParaRPr>
        </a:p>
      </dgm:t>
    </dgm:pt>
    <dgm:pt modelId="{E1B605AC-AD53-46B9-8F85-1051C8FA3F87}">
      <dgm:prSet custT="1"/>
      <dgm:spPr>
        <a:solidFill>
          <a:schemeClr val="accent2"/>
        </a:solidFill>
      </dgm:spPr>
      <dgm:t>
        <a:bodyPr/>
        <a:lstStyle/>
        <a:p>
          <a:r>
            <a:rPr lang="tr-TR" sz="1400" b="1" dirty="0">
              <a:latin typeface="Maiandra GD" pitchFamily="34" charset="0"/>
            </a:rPr>
            <a:t>Aile </a:t>
          </a:r>
        </a:p>
      </dgm:t>
    </dgm:pt>
    <dgm:pt modelId="{0EAFF803-875A-457C-89F5-3ED68DD0B1EE}" type="parTrans" cxnId="{310BB7AB-F704-4FB2-8387-876C0EAADB06}">
      <dgm:prSet custT="1"/>
      <dgm:spPr/>
      <dgm:t>
        <a:bodyPr/>
        <a:lstStyle/>
        <a:p>
          <a:endParaRPr lang="tr-TR" sz="1400" b="1">
            <a:latin typeface="Maiandra GD" pitchFamily="34" charset="0"/>
          </a:endParaRPr>
        </a:p>
      </dgm:t>
    </dgm:pt>
    <dgm:pt modelId="{3579E8E0-C4A5-4F6F-B586-57B7A91AD13F}" type="sibTrans" cxnId="{310BB7AB-F704-4FB2-8387-876C0EAADB06}">
      <dgm:prSet/>
      <dgm:spPr/>
      <dgm:t>
        <a:bodyPr/>
        <a:lstStyle/>
        <a:p>
          <a:endParaRPr lang="tr-TR" sz="1400" b="1">
            <a:latin typeface="Maiandra GD" pitchFamily="34" charset="0"/>
          </a:endParaRPr>
        </a:p>
      </dgm:t>
    </dgm:pt>
    <dgm:pt modelId="{EB8BB05A-04E3-4CA0-AC3D-93A02D22ABA3}" type="pres">
      <dgm:prSet presAssocID="{DAA36744-636C-46F4-B769-58E80E80D684}" presName="cycle" presStyleCnt="0">
        <dgm:presLayoutVars>
          <dgm:chMax val="1"/>
          <dgm:dir/>
          <dgm:animLvl val="ctr"/>
          <dgm:resizeHandles val="exact"/>
        </dgm:presLayoutVars>
      </dgm:prSet>
      <dgm:spPr/>
      <dgm:t>
        <a:bodyPr/>
        <a:lstStyle/>
        <a:p>
          <a:endParaRPr lang="tr-TR"/>
        </a:p>
      </dgm:t>
    </dgm:pt>
    <dgm:pt modelId="{E4E4B07B-DA11-4C39-9EC3-DE90A26A5CD9}" type="pres">
      <dgm:prSet presAssocID="{A14CE24D-FD8C-42C6-88B7-851BEFD5BCF3}" presName="centerShape" presStyleLbl="node0" presStyleIdx="0" presStyleCnt="1" custLinFactNeighborX="1455"/>
      <dgm:spPr/>
      <dgm:t>
        <a:bodyPr/>
        <a:lstStyle/>
        <a:p>
          <a:endParaRPr lang="tr-TR"/>
        </a:p>
      </dgm:t>
    </dgm:pt>
    <dgm:pt modelId="{4AA6B808-31BC-4379-904F-A3A66814CB7B}" type="pres">
      <dgm:prSet presAssocID="{E154925E-5AC8-406A-9DE0-445D44273A02}" presName="Name9" presStyleLbl="parChTrans1D2" presStyleIdx="0" presStyleCnt="8"/>
      <dgm:spPr/>
      <dgm:t>
        <a:bodyPr/>
        <a:lstStyle/>
        <a:p>
          <a:endParaRPr lang="tr-TR"/>
        </a:p>
      </dgm:t>
    </dgm:pt>
    <dgm:pt modelId="{2496CC6E-D768-4266-AADD-653E10C44EF4}" type="pres">
      <dgm:prSet presAssocID="{E154925E-5AC8-406A-9DE0-445D44273A02}" presName="connTx" presStyleLbl="parChTrans1D2" presStyleIdx="0" presStyleCnt="8"/>
      <dgm:spPr/>
      <dgm:t>
        <a:bodyPr/>
        <a:lstStyle/>
        <a:p>
          <a:endParaRPr lang="tr-TR"/>
        </a:p>
      </dgm:t>
    </dgm:pt>
    <dgm:pt modelId="{F811F31F-A1C5-4017-A378-57EDBA45AAA6}" type="pres">
      <dgm:prSet presAssocID="{CF25FAA3-622D-4301-9D51-8D80E5927145}" presName="node" presStyleLbl="node1" presStyleIdx="0" presStyleCnt="8">
        <dgm:presLayoutVars>
          <dgm:bulletEnabled val="1"/>
        </dgm:presLayoutVars>
      </dgm:prSet>
      <dgm:spPr/>
      <dgm:t>
        <a:bodyPr/>
        <a:lstStyle/>
        <a:p>
          <a:endParaRPr lang="tr-TR"/>
        </a:p>
      </dgm:t>
    </dgm:pt>
    <dgm:pt modelId="{4AE52FA0-A084-4031-BBFC-D20C0E8681E0}" type="pres">
      <dgm:prSet presAssocID="{C56E393E-8439-4ACF-A908-D04BA7C8DC43}" presName="Name9" presStyleLbl="parChTrans1D2" presStyleIdx="1" presStyleCnt="8"/>
      <dgm:spPr/>
      <dgm:t>
        <a:bodyPr/>
        <a:lstStyle/>
        <a:p>
          <a:endParaRPr lang="tr-TR"/>
        </a:p>
      </dgm:t>
    </dgm:pt>
    <dgm:pt modelId="{2725DE62-60DF-47D4-B38A-01CAC031E0C7}" type="pres">
      <dgm:prSet presAssocID="{C56E393E-8439-4ACF-A908-D04BA7C8DC43}" presName="connTx" presStyleLbl="parChTrans1D2" presStyleIdx="1" presStyleCnt="8"/>
      <dgm:spPr/>
      <dgm:t>
        <a:bodyPr/>
        <a:lstStyle/>
        <a:p>
          <a:endParaRPr lang="tr-TR"/>
        </a:p>
      </dgm:t>
    </dgm:pt>
    <dgm:pt modelId="{B2906DEB-08E2-4D5F-B1F0-5F24595B5198}" type="pres">
      <dgm:prSet presAssocID="{639F2CAF-C948-40A2-8F1B-1F72551FD726}" presName="node" presStyleLbl="node1" presStyleIdx="1" presStyleCnt="8">
        <dgm:presLayoutVars>
          <dgm:bulletEnabled val="1"/>
        </dgm:presLayoutVars>
      </dgm:prSet>
      <dgm:spPr/>
      <dgm:t>
        <a:bodyPr/>
        <a:lstStyle/>
        <a:p>
          <a:endParaRPr lang="tr-TR"/>
        </a:p>
      </dgm:t>
    </dgm:pt>
    <dgm:pt modelId="{CBDB6F33-3A7E-4A44-B159-AA0C0BE60055}" type="pres">
      <dgm:prSet presAssocID="{44F96926-E1B1-4072-A47C-6F9236647538}" presName="Name9" presStyleLbl="parChTrans1D2" presStyleIdx="2" presStyleCnt="8"/>
      <dgm:spPr/>
      <dgm:t>
        <a:bodyPr/>
        <a:lstStyle/>
        <a:p>
          <a:endParaRPr lang="tr-TR"/>
        </a:p>
      </dgm:t>
    </dgm:pt>
    <dgm:pt modelId="{53CE5C7C-4AB1-4122-ADBC-A13D471AC3EC}" type="pres">
      <dgm:prSet presAssocID="{44F96926-E1B1-4072-A47C-6F9236647538}" presName="connTx" presStyleLbl="parChTrans1D2" presStyleIdx="2" presStyleCnt="8"/>
      <dgm:spPr/>
      <dgm:t>
        <a:bodyPr/>
        <a:lstStyle/>
        <a:p>
          <a:endParaRPr lang="tr-TR"/>
        </a:p>
      </dgm:t>
    </dgm:pt>
    <dgm:pt modelId="{3767D12C-0873-48FA-A97B-B7C41C6399CD}" type="pres">
      <dgm:prSet presAssocID="{BC8132D4-8414-4AD3-87EC-E0441E63CF0A}" presName="node" presStyleLbl="node1" presStyleIdx="2" presStyleCnt="8">
        <dgm:presLayoutVars>
          <dgm:bulletEnabled val="1"/>
        </dgm:presLayoutVars>
      </dgm:prSet>
      <dgm:spPr/>
      <dgm:t>
        <a:bodyPr/>
        <a:lstStyle/>
        <a:p>
          <a:endParaRPr lang="tr-TR"/>
        </a:p>
      </dgm:t>
    </dgm:pt>
    <dgm:pt modelId="{1A1A15EC-8958-40A0-B26F-6C02DE0D6B69}" type="pres">
      <dgm:prSet presAssocID="{09F36E8D-365E-4A54-9352-5BB48392C383}" presName="Name9" presStyleLbl="parChTrans1D2" presStyleIdx="3" presStyleCnt="8"/>
      <dgm:spPr/>
      <dgm:t>
        <a:bodyPr/>
        <a:lstStyle/>
        <a:p>
          <a:endParaRPr lang="tr-TR"/>
        </a:p>
      </dgm:t>
    </dgm:pt>
    <dgm:pt modelId="{7617D1EB-6AF1-4D6A-A038-BCF7DE626D9A}" type="pres">
      <dgm:prSet presAssocID="{09F36E8D-365E-4A54-9352-5BB48392C383}" presName="connTx" presStyleLbl="parChTrans1D2" presStyleIdx="3" presStyleCnt="8"/>
      <dgm:spPr/>
      <dgm:t>
        <a:bodyPr/>
        <a:lstStyle/>
        <a:p>
          <a:endParaRPr lang="tr-TR"/>
        </a:p>
      </dgm:t>
    </dgm:pt>
    <dgm:pt modelId="{164E0DD3-6A27-4A20-A917-AF106DD2F9AE}" type="pres">
      <dgm:prSet presAssocID="{70C19DEA-1265-4353-8DCC-E0768CE9CE4C}" presName="node" presStyleLbl="node1" presStyleIdx="3" presStyleCnt="8" custScaleX="130023" custScaleY="116212">
        <dgm:presLayoutVars>
          <dgm:bulletEnabled val="1"/>
        </dgm:presLayoutVars>
      </dgm:prSet>
      <dgm:spPr/>
      <dgm:t>
        <a:bodyPr/>
        <a:lstStyle/>
        <a:p>
          <a:endParaRPr lang="tr-TR"/>
        </a:p>
      </dgm:t>
    </dgm:pt>
    <dgm:pt modelId="{92B9474D-0C3C-4B72-9CA1-35325A8F2DB2}" type="pres">
      <dgm:prSet presAssocID="{C4838C38-D87F-472F-AA97-B9F329686BF4}" presName="Name9" presStyleLbl="parChTrans1D2" presStyleIdx="4" presStyleCnt="8"/>
      <dgm:spPr/>
      <dgm:t>
        <a:bodyPr/>
        <a:lstStyle/>
        <a:p>
          <a:endParaRPr lang="tr-TR"/>
        </a:p>
      </dgm:t>
    </dgm:pt>
    <dgm:pt modelId="{3E2C5451-310F-47A6-8C6B-7810F418CF60}" type="pres">
      <dgm:prSet presAssocID="{C4838C38-D87F-472F-AA97-B9F329686BF4}" presName="connTx" presStyleLbl="parChTrans1D2" presStyleIdx="4" presStyleCnt="8"/>
      <dgm:spPr/>
      <dgm:t>
        <a:bodyPr/>
        <a:lstStyle/>
        <a:p>
          <a:endParaRPr lang="tr-TR"/>
        </a:p>
      </dgm:t>
    </dgm:pt>
    <dgm:pt modelId="{E68CF13F-E092-441A-B927-D81C39A3E15A}" type="pres">
      <dgm:prSet presAssocID="{FA14D490-8244-4C55-BCD3-8A17B389906E}" presName="node" presStyleLbl="node1" presStyleIdx="4" presStyleCnt="8" custScaleX="115421">
        <dgm:presLayoutVars>
          <dgm:bulletEnabled val="1"/>
        </dgm:presLayoutVars>
      </dgm:prSet>
      <dgm:spPr/>
      <dgm:t>
        <a:bodyPr/>
        <a:lstStyle/>
        <a:p>
          <a:endParaRPr lang="tr-TR"/>
        </a:p>
      </dgm:t>
    </dgm:pt>
    <dgm:pt modelId="{0CE7DE3A-7007-422A-8EA2-7014167F3E2A}" type="pres">
      <dgm:prSet presAssocID="{1AACEF1E-5120-492F-BB5B-F9877A0E2D20}" presName="Name9" presStyleLbl="parChTrans1D2" presStyleIdx="5" presStyleCnt="8"/>
      <dgm:spPr/>
      <dgm:t>
        <a:bodyPr/>
        <a:lstStyle/>
        <a:p>
          <a:endParaRPr lang="tr-TR"/>
        </a:p>
      </dgm:t>
    </dgm:pt>
    <dgm:pt modelId="{F6E48D20-E2B0-403A-8194-13F4C65FA7F7}" type="pres">
      <dgm:prSet presAssocID="{1AACEF1E-5120-492F-BB5B-F9877A0E2D20}" presName="connTx" presStyleLbl="parChTrans1D2" presStyleIdx="5" presStyleCnt="8"/>
      <dgm:spPr/>
      <dgm:t>
        <a:bodyPr/>
        <a:lstStyle/>
        <a:p>
          <a:endParaRPr lang="tr-TR"/>
        </a:p>
      </dgm:t>
    </dgm:pt>
    <dgm:pt modelId="{981EE891-C2B8-4F29-8200-272DA8416057}" type="pres">
      <dgm:prSet presAssocID="{4480CEA9-342D-44F5-8824-D719ACECD498}" presName="node" presStyleLbl="node1" presStyleIdx="5" presStyleCnt="8">
        <dgm:presLayoutVars>
          <dgm:bulletEnabled val="1"/>
        </dgm:presLayoutVars>
      </dgm:prSet>
      <dgm:spPr/>
      <dgm:t>
        <a:bodyPr/>
        <a:lstStyle/>
        <a:p>
          <a:endParaRPr lang="tr-TR"/>
        </a:p>
      </dgm:t>
    </dgm:pt>
    <dgm:pt modelId="{D80272BE-E75F-4694-ADE4-552CAAA5352D}" type="pres">
      <dgm:prSet presAssocID="{BAFDA7C5-49C4-4388-8ABC-95F9ADBDCC96}" presName="Name9" presStyleLbl="parChTrans1D2" presStyleIdx="6" presStyleCnt="8"/>
      <dgm:spPr/>
      <dgm:t>
        <a:bodyPr/>
        <a:lstStyle/>
        <a:p>
          <a:endParaRPr lang="tr-TR"/>
        </a:p>
      </dgm:t>
    </dgm:pt>
    <dgm:pt modelId="{F6129E59-C95C-4A98-9EB0-380AF94E56C3}" type="pres">
      <dgm:prSet presAssocID="{BAFDA7C5-49C4-4388-8ABC-95F9ADBDCC96}" presName="connTx" presStyleLbl="parChTrans1D2" presStyleIdx="6" presStyleCnt="8"/>
      <dgm:spPr/>
      <dgm:t>
        <a:bodyPr/>
        <a:lstStyle/>
        <a:p>
          <a:endParaRPr lang="tr-TR"/>
        </a:p>
      </dgm:t>
    </dgm:pt>
    <dgm:pt modelId="{7BD982AE-8D25-4F1C-BC57-5163D9A9E2C0}" type="pres">
      <dgm:prSet presAssocID="{26479DE7-CF0D-48D1-A5C4-1529256D1C6C}" presName="node" presStyleLbl="node1" presStyleIdx="6" presStyleCnt="8">
        <dgm:presLayoutVars>
          <dgm:bulletEnabled val="1"/>
        </dgm:presLayoutVars>
      </dgm:prSet>
      <dgm:spPr/>
      <dgm:t>
        <a:bodyPr/>
        <a:lstStyle/>
        <a:p>
          <a:endParaRPr lang="tr-TR"/>
        </a:p>
      </dgm:t>
    </dgm:pt>
    <dgm:pt modelId="{3D94DE9E-8C1D-4AC4-8FA7-B2B009CE1626}" type="pres">
      <dgm:prSet presAssocID="{0EAFF803-875A-457C-89F5-3ED68DD0B1EE}" presName="Name9" presStyleLbl="parChTrans1D2" presStyleIdx="7" presStyleCnt="8"/>
      <dgm:spPr/>
      <dgm:t>
        <a:bodyPr/>
        <a:lstStyle/>
        <a:p>
          <a:endParaRPr lang="tr-TR"/>
        </a:p>
      </dgm:t>
    </dgm:pt>
    <dgm:pt modelId="{A180483E-F62F-471A-A3F7-AA15501F413E}" type="pres">
      <dgm:prSet presAssocID="{0EAFF803-875A-457C-89F5-3ED68DD0B1EE}" presName="connTx" presStyleLbl="parChTrans1D2" presStyleIdx="7" presStyleCnt="8"/>
      <dgm:spPr/>
      <dgm:t>
        <a:bodyPr/>
        <a:lstStyle/>
        <a:p>
          <a:endParaRPr lang="tr-TR"/>
        </a:p>
      </dgm:t>
    </dgm:pt>
    <dgm:pt modelId="{3FCB922F-9D31-4B33-9DA1-0F065967E4A7}" type="pres">
      <dgm:prSet presAssocID="{E1B605AC-AD53-46B9-8F85-1051C8FA3F87}" presName="node" presStyleLbl="node1" presStyleIdx="7" presStyleCnt="8">
        <dgm:presLayoutVars>
          <dgm:bulletEnabled val="1"/>
        </dgm:presLayoutVars>
      </dgm:prSet>
      <dgm:spPr/>
      <dgm:t>
        <a:bodyPr/>
        <a:lstStyle/>
        <a:p>
          <a:endParaRPr lang="tr-TR"/>
        </a:p>
      </dgm:t>
    </dgm:pt>
  </dgm:ptLst>
  <dgm:cxnLst>
    <dgm:cxn modelId="{38244737-BE8F-493B-887F-5EDA58C2F96E}" type="presOf" srcId="{C56E393E-8439-4ACF-A908-D04BA7C8DC43}" destId="{2725DE62-60DF-47D4-B38A-01CAC031E0C7}" srcOrd="1" destOrd="0" presId="urn:microsoft.com/office/officeart/2005/8/layout/radial1"/>
    <dgm:cxn modelId="{B6D4EE17-E77D-4E0C-9101-6D52F29EE5A3}" type="presOf" srcId="{BAFDA7C5-49C4-4388-8ABC-95F9ADBDCC96}" destId="{D80272BE-E75F-4694-ADE4-552CAAA5352D}" srcOrd="0" destOrd="0" presId="urn:microsoft.com/office/officeart/2005/8/layout/radial1"/>
    <dgm:cxn modelId="{96C0E087-14D1-400A-A189-F4C42179C7F2}" type="presOf" srcId="{70C19DEA-1265-4353-8DCC-E0768CE9CE4C}" destId="{164E0DD3-6A27-4A20-A917-AF106DD2F9AE}" srcOrd="0" destOrd="0" presId="urn:microsoft.com/office/officeart/2005/8/layout/radial1"/>
    <dgm:cxn modelId="{B2E7CBE2-A22E-4165-868F-78BBAA4EB777}" type="presOf" srcId="{DAA36744-636C-46F4-B769-58E80E80D684}" destId="{EB8BB05A-04E3-4CA0-AC3D-93A02D22ABA3}" srcOrd="0" destOrd="0" presId="urn:microsoft.com/office/officeart/2005/8/layout/radial1"/>
    <dgm:cxn modelId="{589EB055-1FD7-496D-8688-E35C9B4AD8C4}" type="presOf" srcId="{4480CEA9-342D-44F5-8824-D719ACECD498}" destId="{981EE891-C2B8-4F29-8200-272DA8416057}" srcOrd="0" destOrd="0" presId="urn:microsoft.com/office/officeart/2005/8/layout/radial1"/>
    <dgm:cxn modelId="{8B72DFD0-02C8-41E5-95AE-9530315051C8}" type="presOf" srcId="{0EAFF803-875A-457C-89F5-3ED68DD0B1EE}" destId="{3D94DE9E-8C1D-4AC4-8FA7-B2B009CE1626}" srcOrd="0" destOrd="0" presId="urn:microsoft.com/office/officeart/2005/8/layout/radial1"/>
    <dgm:cxn modelId="{49943753-158F-431E-B79C-36396F87D8B4}" type="presOf" srcId="{E154925E-5AC8-406A-9DE0-445D44273A02}" destId="{2496CC6E-D768-4266-AADD-653E10C44EF4}" srcOrd="1" destOrd="0" presId="urn:microsoft.com/office/officeart/2005/8/layout/radial1"/>
    <dgm:cxn modelId="{F02C31C5-7273-43DC-BFA6-8A93F4011850}" type="presOf" srcId="{E1B605AC-AD53-46B9-8F85-1051C8FA3F87}" destId="{3FCB922F-9D31-4B33-9DA1-0F065967E4A7}" srcOrd="0" destOrd="0" presId="urn:microsoft.com/office/officeart/2005/8/layout/radial1"/>
    <dgm:cxn modelId="{E99A9489-B061-43C3-BFB3-6221248447A6}" type="presOf" srcId="{CF25FAA3-622D-4301-9D51-8D80E5927145}" destId="{F811F31F-A1C5-4017-A378-57EDBA45AAA6}" srcOrd="0" destOrd="0" presId="urn:microsoft.com/office/officeart/2005/8/layout/radial1"/>
    <dgm:cxn modelId="{A6F52F47-9883-41F1-B3DB-11A8C94DF57C}" type="presOf" srcId="{44F96926-E1B1-4072-A47C-6F9236647538}" destId="{53CE5C7C-4AB1-4122-ADBC-A13D471AC3EC}" srcOrd="1" destOrd="0" presId="urn:microsoft.com/office/officeart/2005/8/layout/radial1"/>
    <dgm:cxn modelId="{9DE55E28-0369-489D-B486-49CD2E5AF361}" type="presOf" srcId="{C56E393E-8439-4ACF-A908-D04BA7C8DC43}" destId="{4AE52FA0-A084-4031-BBFC-D20C0E8681E0}" srcOrd="0" destOrd="0" presId="urn:microsoft.com/office/officeart/2005/8/layout/radial1"/>
    <dgm:cxn modelId="{FB9676B8-BC38-4541-8537-B7E0983B9217}" type="presOf" srcId="{C4838C38-D87F-472F-AA97-B9F329686BF4}" destId="{3E2C5451-310F-47A6-8C6B-7810F418CF60}" srcOrd="1" destOrd="0" presId="urn:microsoft.com/office/officeart/2005/8/layout/radial1"/>
    <dgm:cxn modelId="{413AC5B9-0875-4A7C-A516-43D37B741141}" type="presOf" srcId="{A14CE24D-FD8C-42C6-88B7-851BEFD5BCF3}" destId="{E4E4B07B-DA11-4C39-9EC3-DE90A26A5CD9}" srcOrd="0" destOrd="0" presId="urn:microsoft.com/office/officeart/2005/8/layout/radial1"/>
    <dgm:cxn modelId="{B312B2BE-AAB9-442F-95F5-FCBE3A82F6C3}" srcId="{A14CE24D-FD8C-42C6-88B7-851BEFD5BCF3}" destId="{BC8132D4-8414-4AD3-87EC-E0441E63CF0A}" srcOrd="2" destOrd="0" parTransId="{44F96926-E1B1-4072-A47C-6F9236647538}" sibTransId="{EC78F61E-1A89-4C3B-935F-EBBE32F0C9B4}"/>
    <dgm:cxn modelId="{8F405216-D6B5-4CCF-8DB4-56B468304171}" srcId="{A14CE24D-FD8C-42C6-88B7-851BEFD5BCF3}" destId="{CF25FAA3-622D-4301-9D51-8D80E5927145}" srcOrd="0" destOrd="0" parTransId="{E154925E-5AC8-406A-9DE0-445D44273A02}" sibTransId="{FDC8922E-0DAF-44D5-B529-745B47F2EC5A}"/>
    <dgm:cxn modelId="{EF68FC11-9E76-4DE4-90AE-E77D21DE57B0}" type="presOf" srcId="{09F36E8D-365E-4A54-9352-5BB48392C383}" destId="{7617D1EB-6AF1-4D6A-A038-BCF7DE626D9A}" srcOrd="1" destOrd="0" presId="urn:microsoft.com/office/officeart/2005/8/layout/radial1"/>
    <dgm:cxn modelId="{9F2F1353-9018-4754-B4C4-9FCF631F001D}" type="presOf" srcId="{44F96926-E1B1-4072-A47C-6F9236647538}" destId="{CBDB6F33-3A7E-4A44-B159-AA0C0BE60055}" srcOrd="0" destOrd="0" presId="urn:microsoft.com/office/officeart/2005/8/layout/radial1"/>
    <dgm:cxn modelId="{4CEC68B3-AEAC-45BA-B8C6-A7B29CBAC08E}" srcId="{A14CE24D-FD8C-42C6-88B7-851BEFD5BCF3}" destId="{FA14D490-8244-4C55-BCD3-8A17B389906E}" srcOrd="4" destOrd="0" parTransId="{C4838C38-D87F-472F-AA97-B9F329686BF4}" sibTransId="{B7F16C83-43C6-485D-84B0-D2C4E9FB93E5}"/>
    <dgm:cxn modelId="{B0FE6B13-6A6F-41B4-A184-E47918422D46}" type="presOf" srcId="{1AACEF1E-5120-492F-BB5B-F9877A0E2D20}" destId="{0CE7DE3A-7007-422A-8EA2-7014167F3E2A}" srcOrd="0" destOrd="0" presId="urn:microsoft.com/office/officeart/2005/8/layout/radial1"/>
    <dgm:cxn modelId="{AFB30B1D-9207-452B-B942-3E87651EECB5}" type="presOf" srcId="{C4838C38-D87F-472F-AA97-B9F329686BF4}" destId="{92B9474D-0C3C-4B72-9CA1-35325A8F2DB2}" srcOrd="0" destOrd="0" presId="urn:microsoft.com/office/officeart/2005/8/layout/radial1"/>
    <dgm:cxn modelId="{55F4015A-0E42-4177-9D39-D3DFBA628194}" type="presOf" srcId="{FA14D490-8244-4C55-BCD3-8A17B389906E}" destId="{E68CF13F-E092-441A-B927-D81C39A3E15A}" srcOrd="0" destOrd="0" presId="urn:microsoft.com/office/officeart/2005/8/layout/radial1"/>
    <dgm:cxn modelId="{9615F53B-393A-4752-8921-55810D6FF479}" type="presOf" srcId="{0EAFF803-875A-457C-89F5-3ED68DD0B1EE}" destId="{A180483E-F62F-471A-A3F7-AA15501F413E}" srcOrd="1" destOrd="0" presId="urn:microsoft.com/office/officeart/2005/8/layout/radial1"/>
    <dgm:cxn modelId="{942E2FA7-0EF8-49C7-BD44-35A12A48F4ED}" type="presOf" srcId="{1AACEF1E-5120-492F-BB5B-F9877A0E2D20}" destId="{F6E48D20-E2B0-403A-8194-13F4C65FA7F7}" srcOrd="1" destOrd="0" presId="urn:microsoft.com/office/officeart/2005/8/layout/radial1"/>
    <dgm:cxn modelId="{EA22AD16-C584-4AD0-AD13-3B4F2D5E1577}" srcId="{A14CE24D-FD8C-42C6-88B7-851BEFD5BCF3}" destId="{639F2CAF-C948-40A2-8F1B-1F72551FD726}" srcOrd="1" destOrd="0" parTransId="{C56E393E-8439-4ACF-A908-D04BA7C8DC43}" sibTransId="{73FD75A5-4A42-4FAB-9E08-0E24540C7CEE}"/>
    <dgm:cxn modelId="{2386110A-2563-4860-9D66-11A2F18F8326}" type="presOf" srcId="{E154925E-5AC8-406A-9DE0-445D44273A02}" destId="{4AA6B808-31BC-4379-904F-A3A66814CB7B}" srcOrd="0" destOrd="0" presId="urn:microsoft.com/office/officeart/2005/8/layout/radial1"/>
    <dgm:cxn modelId="{310BB7AB-F704-4FB2-8387-876C0EAADB06}" srcId="{A14CE24D-FD8C-42C6-88B7-851BEFD5BCF3}" destId="{E1B605AC-AD53-46B9-8F85-1051C8FA3F87}" srcOrd="7" destOrd="0" parTransId="{0EAFF803-875A-457C-89F5-3ED68DD0B1EE}" sibTransId="{3579E8E0-C4A5-4F6F-B586-57B7A91AD13F}"/>
    <dgm:cxn modelId="{1A312B67-7028-40EA-AB41-43C7C4582B97}" srcId="{A14CE24D-FD8C-42C6-88B7-851BEFD5BCF3}" destId="{4480CEA9-342D-44F5-8824-D719ACECD498}" srcOrd="5" destOrd="0" parTransId="{1AACEF1E-5120-492F-BB5B-F9877A0E2D20}" sibTransId="{EB41EA85-2D0C-4162-B20D-48B1819C4B52}"/>
    <dgm:cxn modelId="{F38071AF-C54E-42BD-A1CD-F85107505514}" type="presOf" srcId="{639F2CAF-C948-40A2-8F1B-1F72551FD726}" destId="{B2906DEB-08E2-4D5F-B1F0-5F24595B5198}" srcOrd="0" destOrd="0" presId="urn:microsoft.com/office/officeart/2005/8/layout/radial1"/>
    <dgm:cxn modelId="{08988019-2442-47DD-A484-EE6199C4641D}" type="presOf" srcId="{BAFDA7C5-49C4-4388-8ABC-95F9ADBDCC96}" destId="{F6129E59-C95C-4A98-9EB0-380AF94E56C3}" srcOrd="1" destOrd="0" presId="urn:microsoft.com/office/officeart/2005/8/layout/radial1"/>
    <dgm:cxn modelId="{326AAE50-5061-4985-B3C7-63D4214B09CA}" srcId="{A14CE24D-FD8C-42C6-88B7-851BEFD5BCF3}" destId="{26479DE7-CF0D-48D1-A5C4-1529256D1C6C}" srcOrd="6" destOrd="0" parTransId="{BAFDA7C5-49C4-4388-8ABC-95F9ADBDCC96}" sibTransId="{BEC96881-C665-42CD-82F6-1E0C62E40BC9}"/>
    <dgm:cxn modelId="{9D6C3047-0D93-4D8E-B68C-EA4A4DADA860}" type="presOf" srcId="{26479DE7-CF0D-48D1-A5C4-1529256D1C6C}" destId="{7BD982AE-8D25-4F1C-BC57-5163D9A9E2C0}" srcOrd="0" destOrd="0" presId="urn:microsoft.com/office/officeart/2005/8/layout/radial1"/>
    <dgm:cxn modelId="{81735E33-A764-4815-8DC4-EDCB84688569}" type="presOf" srcId="{BC8132D4-8414-4AD3-87EC-E0441E63CF0A}" destId="{3767D12C-0873-48FA-A97B-B7C41C6399CD}" srcOrd="0" destOrd="0" presId="urn:microsoft.com/office/officeart/2005/8/layout/radial1"/>
    <dgm:cxn modelId="{BEE9AC2F-B112-4408-8FDD-5BE613F01FBD}" type="presOf" srcId="{09F36E8D-365E-4A54-9352-5BB48392C383}" destId="{1A1A15EC-8958-40A0-B26F-6C02DE0D6B69}" srcOrd="0" destOrd="0" presId="urn:microsoft.com/office/officeart/2005/8/layout/radial1"/>
    <dgm:cxn modelId="{35C8965D-620F-463C-A1AE-EF9CC31133F9}" srcId="{A14CE24D-FD8C-42C6-88B7-851BEFD5BCF3}" destId="{70C19DEA-1265-4353-8DCC-E0768CE9CE4C}" srcOrd="3" destOrd="0" parTransId="{09F36E8D-365E-4A54-9352-5BB48392C383}" sibTransId="{2ED10489-0FC9-45A5-AAE3-F60EC8F19C5D}"/>
    <dgm:cxn modelId="{51C3B427-BB0C-41EF-95D1-478F30C43213}" srcId="{DAA36744-636C-46F4-B769-58E80E80D684}" destId="{A14CE24D-FD8C-42C6-88B7-851BEFD5BCF3}" srcOrd="0" destOrd="0" parTransId="{31A2FDF3-F368-4E08-86DA-CACADF9CE184}" sibTransId="{266C1DF6-4986-4043-B96C-5C89D3434599}"/>
    <dgm:cxn modelId="{1C66B6E7-ADA5-4F0B-9DA1-69649DC1D5D3}" type="presParOf" srcId="{EB8BB05A-04E3-4CA0-AC3D-93A02D22ABA3}" destId="{E4E4B07B-DA11-4C39-9EC3-DE90A26A5CD9}" srcOrd="0" destOrd="0" presId="urn:microsoft.com/office/officeart/2005/8/layout/radial1"/>
    <dgm:cxn modelId="{E9D07033-1744-4FAE-B11E-C069532DBEC7}" type="presParOf" srcId="{EB8BB05A-04E3-4CA0-AC3D-93A02D22ABA3}" destId="{4AA6B808-31BC-4379-904F-A3A66814CB7B}" srcOrd="1" destOrd="0" presId="urn:microsoft.com/office/officeart/2005/8/layout/radial1"/>
    <dgm:cxn modelId="{FD590381-7E1C-4A64-B2E4-70FD903BD8AC}" type="presParOf" srcId="{4AA6B808-31BC-4379-904F-A3A66814CB7B}" destId="{2496CC6E-D768-4266-AADD-653E10C44EF4}" srcOrd="0" destOrd="0" presId="urn:microsoft.com/office/officeart/2005/8/layout/radial1"/>
    <dgm:cxn modelId="{244B4897-47C2-422A-B775-6E193E7E0F1C}" type="presParOf" srcId="{EB8BB05A-04E3-4CA0-AC3D-93A02D22ABA3}" destId="{F811F31F-A1C5-4017-A378-57EDBA45AAA6}" srcOrd="2" destOrd="0" presId="urn:microsoft.com/office/officeart/2005/8/layout/radial1"/>
    <dgm:cxn modelId="{7F155143-1B1A-41B9-96C0-A16D31252051}" type="presParOf" srcId="{EB8BB05A-04E3-4CA0-AC3D-93A02D22ABA3}" destId="{4AE52FA0-A084-4031-BBFC-D20C0E8681E0}" srcOrd="3" destOrd="0" presId="urn:microsoft.com/office/officeart/2005/8/layout/radial1"/>
    <dgm:cxn modelId="{DB41EA32-7401-424F-B618-4DA6C85F7FAD}" type="presParOf" srcId="{4AE52FA0-A084-4031-BBFC-D20C0E8681E0}" destId="{2725DE62-60DF-47D4-B38A-01CAC031E0C7}" srcOrd="0" destOrd="0" presId="urn:microsoft.com/office/officeart/2005/8/layout/radial1"/>
    <dgm:cxn modelId="{33DB5EC9-D875-4C54-9EA5-5EA77D516262}" type="presParOf" srcId="{EB8BB05A-04E3-4CA0-AC3D-93A02D22ABA3}" destId="{B2906DEB-08E2-4D5F-B1F0-5F24595B5198}" srcOrd="4" destOrd="0" presId="urn:microsoft.com/office/officeart/2005/8/layout/radial1"/>
    <dgm:cxn modelId="{A934AD13-2248-436B-82FA-0AAC1094FCD6}" type="presParOf" srcId="{EB8BB05A-04E3-4CA0-AC3D-93A02D22ABA3}" destId="{CBDB6F33-3A7E-4A44-B159-AA0C0BE60055}" srcOrd="5" destOrd="0" presId="urn:microsoft.com/office/officeart/2005/8/layout/radial1"/>
    <dgm:cxn modelId="{C52BCABD-0D4A-4D7D-8A68-C66549472501}" type="presParOf" srcId="{CBDB6F33-3A7E-4A44-B159-AA0C0BE60055}" destId="{53CE5C7C-4AB1-4122-ADBC-A13D471AC3EC}" srcOrd="0" destOrd="0" presId="urn:microsoft.com/office/officeart/2005/8/layout/radial1"/>
    <dgm:cxn modelId="{38502A0E-2CA8-4761-B999-3CBD0F64AFB8}" type="presParOf" srcId="{EB8BB05A-04E3-4CA0-AC3D-93A02D22ABA3}" destId="{3767D12C-0873-48FA-A97B-B7C41C6399CD}" srcOrd="6" destOrd="0" presId="urn:microsoft.com/office/officeart/2005/8/layout/radial1"/>
    <dgm:cxn modelId="{A48D8209-FE32-42F5-A3D3-FE4CF1A1592F}" type="presParOf" srcId="{EB8BB05A-04E3-4CA0-AC3D-93A02D22ABA3}" destId="{1A1A15EC-8958-40A0-B26F-6C02DE0D6B69}" srcOrd="7" destOrd="0" presId="urn:microsoft.com/office/officeart/2005/8/layout/radial1"/>
    <dgm:cxn modelId="{7E8AADC3-21C0-4DC4-AA10-2318ABB769FD}" type="presParOf" srcId="{1A1A15EC-8958-40A0-B26F-6C02DE0D6B69}" destId="{7617D1EB-6AF1-4D6A-A038-BCF7DE626D9A}" srcOrd="0" destOrd="0" presId="urn:microsoft.com/office/officeart/2005/8/layout/radial1"/>
    <dgm:cxn modelId="{FAA1C0CF-3392-4C5B-9AC6-BA81205692BB}" type="presParOf" srcId="{EB8BB05A-04E3-4CA0-AC3D-93A02D22ABA3}" destId="{164E0DD3-6A27-4A20-A917-AF106DD2F9AE}" srcOrd="8" destOrd="0" presId="urn:microsoft.com/office/officeart/2005/8/layout/radial1"/>
    <dgm:cxn modelId="{3723ACA2-C92A-4BCF-B6DB-670E6A5DFCF1}" type="presParOf" srcId="{EB8BB05A-04E3-4CA0-AC3D-93A02D22ABA3}" destId="{92B9474D-0C3C-4B72-9CA1-35325A8F2DB2}" srcOrd="9" destOrd="0" presId="urn:microsoft.com/office/officeart/2005/8/layout/radial1"/>
    <dgm:cxn modelId="{5AA05986-43A8-49FE-864B-6A864202C95B}" type="presParOf" srcId="{92B9474D-0C3C-4B72-9CA1-35325A8F2DB2}" destId="{3E2C5451-310F-47A6-8C6B-7810F418CF60}" srcOrd="0" destOrd="0" presId="urn:microsoft.com/office/officeart/2005/8/layout/radial1"/>
    <dgm:cxn modelId="{36302C9C-CACA-4FCC-A614-2C7450AD2382}" type="presParOf" srcId="{EB8BB05A-04E3-4CA0-AC3D-93A02D22ABA3}" destId="{E68CF13F-E092-441A-B927-D81C39A3E15A}" srcOrd="10" destOrd="0" presId="urn:microsoft.com/office/officeart/2005/8/layout/radial1"/>
    <dgm:cxn modelId="{8F978E9B-968D-435A-93A5-D6D33255437B}" type="presParOf" srcId="{EB8BB05A-04E3-4CA0-AC3D-93A02D22ABA3}" destId="{0CE7DE3A-7007-422A-8EA2-7014167F3E2A}" srcOrd="11" destOrd="0" presId="urn:microsoft.com/office/officeart/2005/8/layout/radial1"/>
    <dgm:cxn modelId="{BFC0D795-C097-4016-9574-B4BBFCD23DD6}" type="presParOf" srcId="{0CE7DE3A-7007-422A-8EA2-7014167F3E2A}" destId="{F6E48D20-E2B0-403A-8194-13F4C65FA7F7}" srcOrd="0" destOrd="0" presId="urn:microsoft.com/office/officeart/2005/8/layout/radial1"/>
    <dgm:cxn modelId="{A75C29F3-E279-4FA6-B88A-13233E713F4C}" type="presParOf" srcId="{EB8BB05A-04E3-4CA0-AC3D-93A02D22ABA3}" destId="{981EE891-C2B8-4F29-8200-272DA8416057}" srcOrd="12" destOrd="0" presId="urn:microsoft.com/office/officeart/2005/8/layout/radial1"/>
    <dgm:cxn modelId="{106B0911-BE23-418C-BEF4-840C17E16C5F}" type="presParOf" srcId="{EB8BB05A-04E3-4CA0-AC3D-93A02D22ABA3}" destId="{D80272BE-E75F-4694-ADE4-552CAAA5352D}" srcOrd="13" destOrd="0" presId="urn:microsoft.com/office/officeart/2005/8/layout/radial1"/>
    <dgm:cxn modelId="{B867AC7F-47BA-4BF7-A04E-2161B579D68C}" type="presParOf" srcId="{D80272BE-E75F-4694-ADE4-552CAAA5352D}" destId="{F6129E59-C95C-4A98-9EB0-380AF94E56C3}" srcOrd="0" destOrd="0" presId="urn:microsoft.com/office/officeart/2005/8/layout/radial1"/>
    <dgm:cxn modelId="{5659B655-503A-4FEA-B090-1A8AC3724732}" type="presParOf" srcId="{EB8BB05A-04E3-4CA0-AC3D-93A02D22ABA3}" destId="{7BD982AE-8D25-4F1C-BC57-5163D9A9E2C0}" srcOrd="14" destOrd="0" presId="urn:microsoft.com/office/officeart/2005/8/layout/radial1"/>
    <dgm:cxn modelId="{75854986-E60B-4E60-921B-85B636DEF499}" type="presParOf" srcId="{EB8BB05A-04E3-4CA0-AC3D-93A02D22ABA3}" destId="{3D94DE9E-8C1D-4AC4-8FA7-B2B009CE1626}" srcOrd="15" destOrd="0" presId="urn:microsoft.com/office/officeart/2005/8/layout/radial1"/>
    <dgm:cxn modelId="{AE462541-7CE9-411F-A75F-A82F1D3FDFCA}" type="presParOf" srcId="{3D94DE9E-8C1D-4AC4-8FA7-B2B009CE1626}" destId="{A180483E-F62F-471A-A3F7-AA15501F413E}" srcOrd="0" destOrd="0" presId="urn:microsoft.com/office/officeart/2005/8/layout/radial1"/>
    <dgm:cxn modelId="{A95A3EA8-02D4-4F0A-9EC0-C0272D146C41}" type="presParOf" srcId="{EB8BB05A-04E3-4CA0-AC3D-93A02D22ABA3}" destId="{3FCB922F-9D31-4B33-9DA1-0F065967E4A7}" srcOrd="1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E4B07B-DA11-4C39-9EC3-DE90A26A5CD9}">
      <dsp:nvSpPr>
        <dsp:cNvPr id="0" name=""/>
        <dsp:cNvSpPr/>
      </dsp:nvSpPr>
      <dsp:spPr>
        <a:xfrm>
          <a:off x="1907788" y="1715476"/>
          <a:ext cx="998202" cy="998202"/>
        </a:xfrm>
        <a:prstGeom prst="ellipse">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4">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b="1" kern="1200" dirty="0">
              <a:effectLst>
                <a:outerShdw blurRad="38100" dist="38100" dir="2700000" algn="tl">
                  <a:srgbClr val="000000">
                    <a:alpha val="43137"/>
                  </a:srgbClr>
                </a:outerShdw>
              </a:effectLst>
              <a:latin typeface="Maiandra GD" pitchFamily="34" charset="0"/>
            </a:rPr>
            <a:t>Doğru Sistem</a:t>
          </a:r>
        </a:p>
      </dsp:txBody>
      <dsp:txXfrm>
        <a:off x="2053971" y="1861659"/>
        <a:ext cx="705836" cy="705836"/>
      </dsp:txXfrm>
    </dsp:sp>
    <dsp:sp modelId="{4AA6B808-31BC-4379-904F-A3A66814CB7B}">
      <dsp:nvSpPr>
        <dsp:cNvPr id="0" name=""/>
        <dsp:cNvSpPr/>
      </dsp:nvSpPr>
      <dsp:spPr>
        <a:xfrm rot="16099990">
          <a:off x="2031511" y="1346122"/>
          <a:ext cx="701319" cy="38108"/>
        </a:xfrm>
        <a:custGeom>
          <a:avLst/>
          <a:gdLst/>
          <a:ahLst/>
          <a:cxnLst/>
          <a:rect l="0" t="0" r="0" b="0"/>
          <a:pathLst>
            <a:path>
              <a:moveTo>
                <a:pt x="0" y="19054"/>
              </a:moveTo>
              <a:lnTo>
                <a:pt x="701319" y="19054"/>
              </a:lnTo>
            </a:path>
          </a:pathLst>
        </a:custGeom>
        <a:noFill/>
        <a:ln w="55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tr-TR" sz="1400" b="1" kern="1200">
            <a:effectLst>
              <a:outerShdw blurRad="38100" dist="38100" dir="2700000" algn="tl">
                <a:srgbClr val="000000">
                  <a:alpha val="43137"/>
                </a:srgbClr>
              </a:outerShdw>
            </a:effectLst>
            <a:latin typeface="Maiandra GD" pitchFamily="34" charset="0"/>
          </a:endParaRPr>
        </a:p>
      </dsp:txBody>
      <dsp:txXfrm rot="10800000">
        <a:off x="2364638" y="1347643"/>
        <a:ext cx="35065" cy="35065"/>
      </dsp:txXfrm>
    </dsp:sp>
    <dsp:sp modelId="{F811F31F-A1C5-4017-A378-57EDBA45AAA6}">
      <dsp:nvSpPr>
        <dsp:cNvPr id="0" name=""/>
        <dsp:cNvSpPr/>
      </dsp:nvSpPr>
      <dsp:spPr>
        <a:xfrm>
          <a:off x="1858352" y="16674"/>
          <a:ext cx="998202" cy="998202"/>
        </a:xfrm>
        <a:prstGeom prst="ellipse">
          <a:avLst/>
        </a:prstGeom>
        <a:solidFill>
          <a:srgbClr val="00B050"/>
        </a:soli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5">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b="1" kern="1200" dirty="0">
              <a:effectLst>
                <a:outerShdw blurRad="38100" dist="38100" dir="2700000" algn="tl">
                  <a:srgbClr val="000000">
                    <a:alpha val="43137"/>
                  </a:srgbClr>
                </a:outerShdw>
              </a:effectLst>
              <a:latin typeface="Maiandra GD" pitchFamily="34" charset="0"/>
            </a:rPr>
            <a:t>Yeterli uyku </a:t>
          </a:r>
        </a:p>
      </dsp:txBody>
      <dsp:txXfrm>
        <a:off x="2004535" y="162857"/>
        <a:ext cx="705836" cy="705836"/>
      </dsp:txXfrm>
    </dsp:sp>
    <dsp:sp modelId="{4AE52FA0-A084-4031-BBFC-D20C0E8681E0}">
      <dsp:nvSpPr>
        <dsp:cNvPr id="0" name=""/>
        <dsp:cNvSpPr/>
      </dsp:nvSpPr>
      <dsp:spPr>
        <a:xfrm rot="18827787">
          <a:off x="2649783" y="1594906"/>
          <a:ext cx="666011" cy="38108"/>
        </a:xfrm>
        <a:custGeom>
          <a:avLst/>
          <a:gdLst/>
          <a:ahLst/>
          <a:cxnLst/>
          <a:rect l="0" t="0" r="0" b="0"/>
          <a:pathLst>
            <a:path>
              <a:moveTo>
                <a:pt x="0" y="19054"/>
              </a:moveTo>
              <a:lnTo>
                <a:pt x="666011" y="19054"/>
              </a:lnTo>
            </a:path>
          </a:pathLst>
        </a:custGeom>
        <a:noFill/>
        <a:ln w="55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tr-TR" sz="1400" b="1" kern="1200">
            <a:effectLst>
              <a:outerShdw blurRad="38100" dist="38100" dir="2700000" algn="tl">
                <a:srgbClr val="000000">
                  <a:alpha val="43137"/>
                </a:srgbClr>
              </a:outerShdw>
            </a:effectLst>
            <a:latin typeface="Maiandra GD" pitchFamily="34" charset="0"/>
          </a:endParaRPr>
        </a:p>
      </dsp:txBody>
      <dsp:txXfrm>
        <a:off x="2966138" y="1597310"/>
        <a:ext cx="33300" cy="33300"/>
      </dsp:txXfrm>
    </dsp:sp>
    <dsp:sp modelId="{B2906DEB-08E2-4D5F-B1F0-5F24595B5198}">
      <dsp:nvSpPr>
        <dsp:cNvPr id="0" name=""/>
        <dsp:cNvSpPr/>
      </dsp:nvSpPr>
      <dsp:spPr>
        <a:xfrm>
          <a:off x="3059587" y="514242"/>
          <a:ext cx="998202" cy="998202"/>
        </a:xfrm>
        <a:prstGeom prst="ellipse">
          <a:avLst/>
        </a:prstGeom>
        <a:solidFill>
          <a:srgbClr val="7030A0"/>
        </a:soli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5">
              <a:hueOff val="959793"/>
              <a:satOff val="1354"/>
              <a:lumOff val="-168"/>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b="1" kern="1200" dirty="0">
              <a:effectLst>
                <a:outerShdw blurRad="38100" dist="38100" dir="2700000" algn="tl">
                  <a:srgbClr val="000000">
                    <a:alpha val="43137"/>
                  </a:srgbClr>
                </a:outerShdw>
              </a:effectLst>
              <a:latin typeface="Maiandra GD" pitchFamily="34" charset="0"/>
            </a:rPr>
            <a:t>Sosyal Hayat</a:t>
          </a:r>
        </a:p>
      </dsp:txBody>
      <dsp:txXfrm>
        <a:off x="3205770" y="660425"/>
        <a:ext cx="705836" cy="705836"/>
      </dsp:txXfrm>
    </dsp:sp>
    <dsp:sp modelId="{CBDB6F33-3A7E-4A44-B159-AA0C0BE60055}">
      <dsp:nvSpPr>
        <dsp:cNvPr id="0" name=""/>
        <dsp:cNvSpPr/>
      </dsp:nvSpPr>
      <dsp:spPr>
        <a:xfrm>
          <a:off x="2905990" y="2195523"/>
          <a:ext cx="651164" cy="38108"/>
        </a:xfrm>
        <a:custGeom>
          <a:avLst/>
          <a:gdLst/>
          <a:ahLst/>
          <a:cxnLst/>
          <a:rect l="0" t="0" r="0" b="0"/>
          <a:pathLst>
            <a:path>
              <a:moveTo>
                <a:pt x="0" y="19054"/>
              </a:moveTo>
              <a:lnTo>
                <a:pt x="651164" y="19054"/>
              </a:lnTo>
            </a:path>
          </a:pathLst>
        </a:custGeom>
        <a:noFill/>
        <a:ln w="55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tr-TR" sz="1400" b="1" kern="1200">
            <a:effectLst>
              <a:outerShdw blurRad="38100" dist="38100" dir="2700000" algn="tl">
                <a:srgbClr val="000000">
                  <a:alpha val="43137"/>
                </a:srgbClr>
              </a:outerShdw>
            </a:effectLst>
            <a:latin typeface="Maiandra GD" pitchFamily="34" charset="0"/>
          </a:endParaRPr>
        </a:p>
      </dsp:txBody>
      <dsp:txXfrm>
        <a:off x="3215293" y="2198298"/>
        <a:ext cx="32558" cy="32558"/>
      </dsp:txXfrm>
    </dsp:sp>
    <dsp:sp modelId="{3767D12C-0873-48FA-A97B-B7C41C6399CD}">
      <dsp:nvSpPr>
        <dsp:cNvPr id="0" name=""/>
        <dsp:cNvSpPr/>
      </dsp:nvSpPr>
      <dsp:spPr>
        <a:xfrm>
          <a:off x="3557155" y="1715476"/>
          <a:ext cx="998202" cy="998202"/>
        </a:xfrm>
        <a:prstGeom prst="ellipse">
          <a:avLst/>
        </a:prstGeom>
        <a:solidFill>
          <a:srgbClr val="FF0000"/>
        </a:soli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5">
              <a:hueOff val="1919587"/>
              <a:satOff val="2708"/>
              <a:lumOff val="-336"/>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a:effectLst>
                <a:outerShdw blurRad="38100" dist="38100" dir="2700000" algn="tl">
                  <a:srgbClr val="000000">
                    <a:alpha val="43137"/>
                  </a:srgbClr>
                </a:outerShdw>
              </a:effectLst>
              <a:latin typeface="Maiandra GD" pitchFamily="34" charset="0"/>
            </a:rPr>
            <a:t>Dinlenme</a:t>
          </a:r>
        </a:p>
      </dsp:txBody>
      <dsp:txXfrm>
        <a:off x="3703338" y="1861659"/>
        <a:ext cx="705836" cy="705836"/>
      </dsp:txXfrm>
    </dsp:sp>
    <dsp:sp modelId="{1A1A15EC-8958-40A0-B26F-6C02DE0D6B69}">
      <dsp:nvSpPr>
        <dsp:cNvPr id="0" name=""/>
        <dsp:cNvSpPr/>
      </dsp:nvSpPr>
      <dsp:spPr>
        <a:xfrm rot="2772213">
          <a:off x="2666880" y="2756061"/>
          <a:ext cx="554957" cy="38108"/>
        </a:xfrm>
        <a:custGeom>
          <a:avLst/>
          <a:gdLst/>
          <a:ahLst/>
          <a:cxnLst/>
          <a:rect l="0" t="0" r="0" b="0"/>
          <a:pathLst>
            <a:path>
              <a:moveTo>
                <a:pt x="0" y="19054"/>
              </a:moveTo>
              <a:lnTo>
                <a:pt x="554957" y="19054"/>
              </a:lnTo>
            </a:path>
          </a:pathLst>
        </a:custGeom>
        <a:noFill/>
        <a:ln w="55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tr-TR" sz="1400" b="1" kern="1200">
            <a:effectLst>
              <a:outerShdw blurRad="38100" dist="38100" dir="2700000" algn="tl">
                <a:srgbClr val="000000">
                  <a:alpha val="43137"/>
                </a:srgbClr>
              </a:outerShdw>
            </a:effectLst>
            <a:latin typeface="Maiandra GD" pitchFamily="34" charset="0"/>
          </a:endParaRPr>
        </a:p>
      </dsp:txBody>
      <dsp:txXfrm>
        <a:off x="2930484" y="2761241"/>
        <a:ext cx="27747" cy="27747"/>
      </dsp:txXfrm>
    </dsp:sp>
    <dsp:sp modelId="{164E0DD3-6A27-4A20-A917-AF106DD2F9AE}">
      <dsp:nvSpPr>
        <dsp:cNvPr id="0" name=""/>
        <dsp:cNvSpPr/>
      </dsp:nvSpPr>
      <dsp:spPr>
        <a:xfrm>
          <a:off x="2909742" y="2835797"/>
          <a:ext cx="1297892" cy="1160030"/>
        </a:xfrm>
        <a:prstGeom prst="ellipse">
          <a:avLst/>
        </a:prstGeom>
        <a:solidFill>
          <a:srgbClr val="00B0F0"/>
        </a:soli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5">
              <a:hueOff val="2879380"/>
              <a:satOff val="4062"/>
              <a:lumOff val="-504"/>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b="1" kern="1200" dirty="0">
              <a:effectLst>
                <a:outerShdw blurRad="38100" dist="38100" dir="2700000" algn="tl">
                  <a:srgbClr val="000000">
                    <a:alpha val="43137"/>
                  </a:srgbClr>
                </a:outerShdw>
              </a:effectLst>
              <a:latin typeface="Maiandra GD" pitchFamily="34" charset="0"/>
            </a:rPr>
            <a:t>İş /Okul</a:t>
          </a:r>
        </a:p>
      </dsp:txBody>
      <dsp:txXfrm>
        <a:off x="3099814" y="3005679"/>
        <a:ext cx="917748" cy="820266"/>
      </dsp:txXfrm>
    </dsp:sp>
    <dsp:sp modelId="{92B9474D-0C3C-4B72-9CA1-35325A8F2DB2}">
      <dsp:nvSpPr>
        <dsp:cNvPr id="0" name=""/>
        <dsp:cNvSpPr/>
      </dsp:nvSpPr>
      <dsp:spPr>
        <a:xfrm rot="5500010">
          <a:off x="2031539" y="3044898"/>
          <a:ext cx="701266" cy="38108"/>
        </a:xfrm>
        <a:custGeom>
          <a:avLst/>
          <a:gdLst/>
          <a:ahLst/>
          <a:cxnLst/>
          <a:rect l="0" t="0" r="0" b="0"/>
          <a:pathLst>
            <a:path>
              <a:moveTo>
                <a:pt x="0" y="19054"/>
              </a:moveTo>
              <a:lnTo>
                <a:pt x="701266" y="19054"/>
              </a:lnTo>
            </a:path>
          </a:pathLst>
        </a:custGeom>
        <a:noFill/>
        <a:ln w="55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tr-TR" sz="1400" b="1" kern="1200">
            <a:latin typeface="Maiandra GD" pitchFamily="34" charset="0"/>
          </a:endParaRPr>
        </a:p>
      </dsp:txBody>
      <dsp:txXfrm rot="10800000">
        <a:off x="2364640" y="3046421"/>
        <a:ext cx="35063" cy="35063"/>
      </dsp:txXfrm>
    </dsp:sp>
    <dsp:sp modelId="{E68CF13F-E092-441A-B927-D81C39A3E15A}">
      <dsp:nvSpPr>
        <dsp:cNvPr id="0" name=""/>
        <dsp:cNvSpPr/>
      </dsp:nvSpPr>
      <dsp:spPr>
        <a:xfrm>
          <a:off x="1781386" y="3414279"/>
          <a:ext cx="1152134" cy="998202"/>
        </a:xfrm>
        <a:prstGeom prst="ellipse">
          <a:avLst/>
        </a:prstGeom>
        <a:gradFill rotWithShape="0">
          <a:gsLst>
            <a:gs pos="0">
              <a:schemeClr val="accent5">
                <a:hueOff val="3839174"/>
                <a:satOff val="5417"/>
                <a:lumOff val="-672"/>
                <a:alphaOff val="0"/>
                <a:shade val="15000"/>
                <a:satMod val="180000"/>
              </a:schemeClr>
            </a:gs>
            <a:gs pos="50000">
              <a:schemeClr val="accent5">
                <a:hueOff val="3839174"/>
                <a:satOff val="5417"/>
                <a:lumOff val="-672"/>
                <a:alphaOff val="0"/>
                <a:shade val="45000"/>
                <a:satMod val="170000"/>
              </a:schemeClr>
            </a:gs>
            <a:gs pos="70000">
              <a:schemeClr val="accent5">
                <a:hueOff val="3839174"/>
                <a:satOff val="5417"/>
                <a:lumOff val="-672"/>
                <a:alphaOff val="0"/>
                <a:tint val="99000"/>
                <a:shade val="65000"/>
                <a:satMod val="155000"/>
              </a:schemeClr>
            </a:gs>
            <a:gs pos="100000">
              <a:schemeClr val="accent5">
                <a:hueOff val="3839174"/>
                <a:satOff val="5417"/>
                <a:lumOff val="-672"/>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5">
              <a:hueOff val="3839174"/>
              <a:satOff val="5417"/>
              <a:lumOff val="-672"/>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a:latin typeface="Maiandra GD" pitchFamily="34" charset="0"/>
            </a:rPr>
            <a:t>Yeterli beslenme</a:t>
          </a:r>
        </a:p>
      </dsp:txBody>
      <dsp:txXfrm>
        <a:off x="1950112" y="3560462"/>
        <a:ext cx="814682" cy="705836"/>
      </dsp:txXfrm>
    </dsp:sp>
    <dsp:sp modelId="{0CE7DE3A-7007-422A-8EA2-7014167F3E2A}">
      <dsp:nvSpPr>
        <dsp:cNvPr id="0" name=""/>
        <dsp:cNvSpPr/>
      </dsp:nvSpPr>
      <dsp:spPr>
        <a:xfrm rot="8169302">
          <a:off x="1413600" y="2796141"/>
          <a:ext cx="735908" cy="38108"/>
        </a:xfrm>
        <a:custGeom>
          <a:avLst/>
          <a:gdLst/>
          <a:ahLst/>
          <a:cxnLst/>
          <a:rect l="0" t="0" r="0" b="0"/>
          <a:pathLst>
            <a:path>
              <a:moveTo>
                <a:pt x="0" y="19054"/>
              </a:moveTo>
              <a:lnTo>
                <a:pt x="735908" y="19054"/>
              </a:lnTo>
            </a:path>
          </a:pathLst>
        </a:custGeom>
        <a:noFill/>
        <a:ln w="55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tr-TR" sz="1400" b="1" kern="1200">
            <a:latin typeface="Maiandra GD" pitchFamily="34" charset="0"/>
          </a:endParaRPr>
        </a:p>
      </dsp:txBody>
      <dsp:txXfrm rot="10800000">
        <a:off x="1763156" y="2796797"/>
        <a:ext cx="36795" cy="36795"/>
      </dsp:txXfrm>
    </dsp:sp>
    <dsp:sp modelId="{981EE891-C2B8-4F29-8200-272DA8416057}">
      <dsp:nvSpPr>
        <dsp:cNvPr id="0" name=""/>
        <dsp:cNvSpPr/>
      </dsp:nvSpPr>
      <dsp:spPr>
        <a:xfrm>
          <a:off x="657118" y="2916711"/>
          <a:ext cx="998202" cy="998202"/>
        </a:xfrm>
        <a:prstGeom prst="ellipse">
          <a:avLst/>
        </a:prstGeom>
        <a:solidFill>
          <a:srgbClr val="00B050"/>
        </a:soli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5">
              <a:hueOff val="4798967"/>
              <a:satOff val="6771"/>
              <a:lumOff val="-84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b="1" kern="1200" dirty="0">
              <a:latin typeface="Maiandra GD" pitchFamily="34" charset="0"/>
            </a:rPr>
            <a:t>Spor</a:t>
          </a:r>
        </a:p>
      </dsp:txBody>
      <dsp:txXfrm>
        <a:off x="803301" y="3062894"/>
        <a:ext cx="705836" cy="705836"/>
      </dsp:txXfrm>
    </dsp:sp>
    <dsp:sp modelId="{D80272BE-E75F-4694-ADE4-552CAAA5352D}">
      <dsp:nvSpPr>
        <dsp:cNvPr id="0" name=""/>
        <dsp:cNvSpPr/>
      </dsp:nvSpPr>
      <dsp:spPr>
        <a:xfrm rot="10800000">
          <a:off x="1157752" y="2195523"/>
          <a:ext cx="750035" cy="38108"/>
        </a:xfrm>
        <a:custGeom>
          <a:avLst/>
          <a:gdLst/>
          <a:ahLst/>
          <a:cxnLst/>
          <a:rect l="0" t="0" r="0" b="0"/>
          <a:pathLst>
            <a:path>
              <a:moveTo>
                <a:pt x="0" y="19054"/>
              </a:moveTo>
              <a:lnTo>
                <a:pt x="750035" y="19054"/>
              </a:lnTo>
            </a:path>
          </a:pathLst>
        </a:custGeom>
        <a:noFill/>
        <a:ln w="55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tr-TR" sz="1400" b="1" kern="1200">
            <a:latin typeface="Maiandra GD" pitchFamily="34" charset="0"/>
          </a:endParaRPr>
        </a:p>
      </dsp:txBody>
      <dsp:txXfrm rot="10800000">
        <a:off x="1514019" y="2195827"/>
        <a:ext cx="37501" cy="37501"/>
      </dsp:txXfrm>
    </dsp:sp>
    <dsp:sp modelId="{7BD982AE-8D25-4F1C-BC57-5163D9A9E2C0}">
      <dsp:nvSpPr>
        <dsp:cNvPr id="0" name=""/>
        <dsp:cNvSpPr/>
      </dsp:nvSpPr>
      <dsp:spPr>
        <a:xfrm>
          <a:off x="159550" y="1715476"/>
          <a:ext cx="998202" cy="998202"/>
        </a:xfrm>
        <a:prstGeom prst="ellipse">
          <a:avLst/>
        </a:prstGeom>
        <a:solidFill>
          <a:srgbClr val="7030A0"/>
        </a:soli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5">
              <a:hueOff val="5758760"/>
              <a:satOff val="8125"/>
              <a:lumOff val="-1008"/>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a:latin typeface="Maiandra GD" pitchFamily="34" charset="0"/>
            </a:rPr>
            <a:t>Sınava Hazırlık</a:t>
          </a:r>
        </a:p>
      </dsp:txBody>
      <dsp:txXfrm>
        <a:off x="305733" y="1861659"/>
        <a:ext cx="705836" cy="705836"/>
      </dsp:txXfrm>
    </dsp:sp>
    <dsp:sp modelId="{3D94DE9E-8C1D-4AC4-8FA7-B2B009CE1626}">
      <dsp:nvSpPr>
        <dsp:cNvPr id="0" name=""/>
        <dsp:cNvSpPr/>
      </dsp:nvSpPr>
      <dsp:spPr>
        <a:xfrm rot="13430698">
          <a:off x="1413600" y="1594906"/>
          <a:ext cx="735908" cy="38108"/>
        </a:xfrm>
        <a:custGeom>
          <a:avLst/>
          <a:gdLst/>
          <a:ahLst/>
          <a:cxnLst/>
          <a:rect l="0" t="0" r="0" b="0"/>
          <a:pathLst>
            <a:path>
              <a:moveTo>
                <a:pt x="0" y="19054"/>
              </a:moveTo>
              <a:lnTo>
                <a:pt x="735908" y="19054"/>
              </a:lnTo>
            </a:path>
          </a:pathLst>
        </a:custGeom>
        <a:noFill/>
        <a:ln w="55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tr-TR" sz="1400" b="1" kern="1200">
            <a:latin typeface="Maiandra GD" pitchFamily="34" charset="0"/>
          </a:endParaRPr>
        </a:p>
      </dsp:txBody>
      <dsp:txXfrm rot="10800000">
        <a:off x="1763156" y="1595563"/>
        <a:ext cx="36795" cy="36795"/>
      </dsp:txXfrm>
    </dsp:sp>
    <dsp:sp modelId="{3FCB922F-9D31-4B33-9DA1-0F065967E4A7}">
      <dsp:nvSpPr>
        <dsp:cNvPr id="0" name=""/>
        <dsp:cNvSpPr/>
      </dsp:nvSpPr>
      <dsp:spPr>
        <a:xfrm>
          <a:off x="657118" y="514242"/>
          <a:ext cx="998202" cy="998202"/>
        </a:xfrm>
        <a:prstGeom prst="ellipse">
          <a:avLst/>
        </a:prstGeom>
        <a:solidFill>
          <a:schemeClr val="accent2"/>
        </a:soli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5">
              <a:hueOff val="6718553"/>
              <a:satOff val="9479"/>
              <a:lumOff val="-1176"/>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b="1" kern="1200" dirty="0">
              <a:latin typeface="Maiandra GD" pitchFamily="34" charset="0"/>
            </a:rPr>
            <a:t>Aile </a:t>
          </a:r>
        </a:p>
      </dsp:txBody>
      <dsp:txXfrm>
        <a:off x="803301" y="660425"/>
        <a:ext cx="705836" cy="705836"/>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1" y="6218863"/>
            <a:ext cx="686331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514350" y="2336802"/>
            <a:ext cx="5829300" cy="243968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14350" y="4815476"/>
            <a:ext cx="5829300" cy="1599605"/>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2824" y="6604000"/>
            <a:ext cx="6860824" cy="2549451"/>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23.08.2023</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342900" y="1975106"/>
            <a:ext cx="6172200" cy="584809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5133010" y="366187"/>
            <a:ext cx="1333103" cy="745701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342900" y="366188"/>
            <a:ext cx="4743450" cy="745701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41782" y="1412949"/>
            <a:ext cx="5829300" cy="24384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942035" y="3908949"/>
            <a:ext cx="3429000" cy="1939851"/>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Köşeli Çift Ayraç"/>
          <p:cNvSpPr/>
          <p:nvPr/>
        </p:nvSpPr>
        <p:spPr>
          <a:xfrm>
            <a:off x="2727510" y="4007296"/>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2587698" y="4007296"/>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342900" y="1975105"/>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3486150" y="1975105"/>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4067"/>
            <a:ext cx="6172200" cy="1524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42900" y="7213600"/>
            <a:ext cx="3030141" cy="1016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3483770" y="7213600"/>
            <a:ext cx="3031331" cy="1016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342900" y="1925726"/>
            <a:ext cx="3030141" cy="5255684"/>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3483769" y="1925726"/>
            <a:ext cx="3031331" cy="5255684"/>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502400"/>
            <a:ext cx="5611332" cy="6096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3314700" y="7140136"/>
            <a:ext cx="2980944" cy="12192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685800" y="365760"/>
            <a:ext cx="5609844" cy="6096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5045274" y="8543925"/>
            <a:ext cx="1440180" cy="487680"/>
          </a:xfrm>
        </p:spPr>
        <p:txBody>
          <a:bodyPr/>
          <a:lstStyle/>
          <a:p>
            <a:fld id="{D9F75050-0E15-4C5B-92B0-66D068882F1F}" type="datetimeFigureOut">
              <a:rPr lang="tr-TR" smtClean="0"/>
              <a:pPr/>
              <a:t>23.08.2023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855924" y="7257870"/>
            <a:ext cx="5372100" cy="864309"/>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171450" y="253291"/>
            <a:ext cx="6515100" cy="585216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23.08.2023</a:t>
            </a:fld>
            <a:endParaRPr lang="tr-TR"/>
          </a:p>
        </p:txBody>
      </p:sp>
      <p:sp>
        <p:nvSpPr>
          <p:cNvPr id="6" name="5 Altbilgi Yer Tutucusu"/>
          <p:cNvSpPr>
            <a:spLocks noGrp="1"/>
          </p:cNvSpPr>
          <p:nvPr>
            <p:ph type="ftr" sz="quarter" idx="11"/>
          </p:nvPr>
        </p:nvSpPr>
        <p:spPr>
          <a:xfrm>
            <a:off x="3285054" y="8543926"/>
            <a:ext cx="1763011" cy="486833"/>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171450" y="6486830"/>
            <a:ext cx="6056574" cy="750229"/>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537328" y="6669325"/>
            <a:ext cx="2851502" cy="192414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40170" y="7713364"/>
            <a:ext cx="2851502" cy="11176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4532" y="7721671"/>
            <a:ext cx="2551736" cy="1441157"/>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6928" y="7716985"/>
            <a:ext cx="2554132" cy="144584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6498084" y="6651253"/>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6358272" y="6651253"/>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537328" y="6669325"/>
            <a:ext cx="2851502" cy="192414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40170" y="7713364"/>
            <a:ext cx="2851502" cy="11176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4532" y="7721671"/>
            <a:ext cx="2551736" cy="1441157"/>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6928" y="7716985"/>
            <a:ext cx="2554132" cy="144584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342900" y="366184"/>
            <a:ext cx="6172200" cy="1524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342900" y="1975105"/>
            <a:ext cx="6172200" cy="6034617"/>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5045274" y="8543925"/>
            <a:ext cx="1440180" cy="48768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23.08.2023</a:t>
            </a:fld>
            <a:endParaRPr lang="tr-TR"/>
          </a:p>
        </p:txBody>
      </p:sp>
      <p:sp>
        <p:nvSpPr>
          <p:cNvPr id="22" name="21 Altbilgi Yer Tutucusu"/>
          <p:cNvSpPr>
            <a:spLocks noGrp="1"/>
          </p:cNvSpPr>
          <p:nvPr>
            <p:ph type="ftr" sz="quarter" idx="3"/>
          </p:nvPr>
        </p:nvSpPr>
        <p:spPr>
          <a:xfrm>
            <a:off x="3285054" y="8543926"/>
            <a:ext cx="1763011" cy="486833"/>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6485454" y="8543926"/>
            <a:ext cx="274320" cy="486833"/>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26066" y="4336217"/>
            <a:ext cx="5829300" cy="2517250"/>
          </a:xfrm>
        </p:spPr>
        <p:txBody>
          <a:bodyPr>
            <a:normAutofit/>
          </a:bodyPr>
          <a:lstStyle/>
          <a:p>
            <a:pPr algn="ctr"/>
            <a:r>
              <a:rPr lang="tr-TR" sz="2400" dirty="0" smtClean="0">
                <a:solidFill>
                  <a:srgbClr val="002060"/>
                </a:solidFill>
              </a:rPr>
              <a:t/>
            </a:r>
            <a:br>
              <a:rPr lang="tr-TR" sz="2400" dirty="0" smtClean="0">
                <a:solidFill>
                  <a:srgbClr val="002060"/>
                </a:solidFill>
              </a:rPr>
            </a:br>
            <a:r>
              <a:rPr lang="tr-TR" sz="2400" dirty="0">
                <a:solidFill>
                  <a:srgbClr val="002060"/>
                </a:solidFill>
              </a:rPr>
              <a:t/>
            </a:r>
            <a:br>
              <a:rPr lang="tr-TR" sz="2400" dirty="0">
                <a:solidFill>
                  <a:srgbClr val="002060"/>
                </a:solidFill>
              </a:rPr>
            </a:br>
            <a:r>
              <a:rPr lang="tr-TR" sz="2400" dirty="0" smtClean="0">
                <a:solidFill>
                  <a:srgbClr val="FF0000"/>
                </a:solidFill>
              </a:rPr>
              <a:t>‘’ZAMAN YÖNETİMİ’’</a:t>
            </a:r>
            <a:r>
              <a:rPr lang="tr-TR" sz="2400" dirty="0">
                <a:solidFill>
                  <a:srgbClr val="FF0000"/>
                </a:solidFill>
              </a:rPr>
              <a:t/>
            </a:r>
            <a:br>
              <a:rPr lang="tr-TR" sz="2400" dirty="0">
                <a:solidFill>
                  <a:srgbClr val="FF0000"/>
                </a:solidFill>
              </a:rPr>
            </a:br>
            <a:r>
              <a:rPr lang="tr-TR" sz="2400" dirty="0">
                <a:solidFill>
                  <a:srgbClr val="FF0000"/>
                </a:solidFill>
              </a:rPr>
              <a:t/>
            </a:r>
            <a:br>
              <a:rPr lang="tr-TR" sz="2400" dirty="0">
                <a:solidFill>
                  <a:srgbClr val="FF0000"/>
                </a:solidFill>
              </a:rPr>
            </a:br>
            <a:r>
              <a:rPr lang="tr-TR" sz="2400" dirty="0">
                <a:solidFill>
                  <a:schemeClr val="tx1"/>
                </a:solidFill>
              </a:rPr>
              <a:t>ÖĞRENCİ BİLGİLENDİRME KİTAPÇIĞI</a:t>
            </a:r>
            <a:br>
              <a:rPr lang="tr-TR" sz="2400" dirty="0">
                <a:solidFill>
                  <a:schemeClr val="tx1"/>
                </a:solidFill>
              </a:rPr>
            </a:br>
            <a:r>
              <a:rPr lang="tr-TR" sz="2400" dirty="0">
                <a:solidFill>
                  <a:schemeClr val="tx1"/>
                </a:solidFill>
              </a:rPr>
              <a:t>(ORTAOKUL-LİSE)</a:t>
            </a:r>
            <a:endParaRPr lang="tr-TR" sz="2400" b="1" dirty="0">
              <a:solidFill>
                <a:schemeClr val="tx1"/>
              </a:solidFill>
            </a:endParaRPr>
          </a:p>
        </p:txBody>
      </p:sp>
      <p:pic>
        <p:nvPicPr>
          <p:cNvPr id="6" name="Picture 2" descr="C:\Users\bil-12\Desktop\okul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8934" y="3131840"/>
            <a:ext cx="1928535" cy="1907681"/>
          </a:xfrm>
          <a:prstGeom prst="rect">
            <a:avLst/>
          </a:prstGeom>
          <a:noFill/>
          <a:extLst>
            <a:ext uri="{909E8E84-426E-40DD-AFC4-6F175D3DCCD1}">
              <a14:hiddenFill xmlns:a14="http://schemas.microsoft.com/office/drawing/2010/main">
                <a:solidFill>
                  <a:srgbClr val="FFFFFF"/>
                </a:solidFill>
              </a14:hiddenFill>
            </a:ext>
          </a:extLst>
        </p:spPr>
      </p:pic>
      <p:pic>
        <p:nvPicPr>
          <p:cNvPr id="7" name="Resim 6"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387" y="225911"/>
            <a:ext cx="972757" cy="632098"/>
          </a:xfrm>
          <a:prstGeom prst="rect">
            <a:avLst/>
          </a:prstGeom>
          <a:noFill/>
          <a:ln>
            <a:noFill/>
          </a:ln>
        </p:spPr>
      </p:pic>
      <p:sp>
        <p:nvSpPr>
          <p:cNvPr id="3" name="Dikdörtgen 2"/>
          <p:cNvSpPr/>
          <p:nvPr/>
        </p:nvSpPr>
        <p:spPr>
          <a:xfrm>
            <a:off x="1294144" y="268099"/>
            <a:ext cx="4511120" cy="646331"/>
          </a:xfrm>
          <a:prstGeom prst="rect">
            <a:avLst/>
          </a:prstGeom>
        </p:spPr>
        <p:txBody>
          <a:bodyPr wrap="square">
            <a:spAutoFit/>
          </a:bodyPr>
          <a:lstStyle/>
          <a:p>
            <a:r>
              <a:rPr lang="tr-TR" dirty="0"/>
              <a:t>Pirömer Mahallesi </a:t>
            </a:r>
            <a:r>
              <a:rPr lang="tr-TR" dirty="0" smtClean="0"/>
              <a:t>90561 </a:t>
            </a:r>
            <a:r>
              <a:rPr lang="tr-TR" dirty="0"/>
              <a:t>Sokak No1/A </a:t>
            </a:r>
          </a:p>
          <a:p>
            <a:r>
              <a:rPr lang="tr-TR" dirty="0"/>
              <a:t>Ereğli/Konya</a:t>
            </a:r>
          </a:p>
        </p:txBody>
      </p:sp>
      <p:pic>
        <p:nvPicPr>
          <p:cNvPr id="8" name="Resim 7" descr="D:\Users\Hp\Desktop\pics-photos-instagram-logo-png-4.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2311" y="1150121"/>
            <a:ext cx="450907" cy="432048"/>
          </a:xfrm>
          <a:prstGeom prst="rect">
            <a:avLst/>
          </a:prstGeom>
          <a:noFill/>
          <a:ln>
            <a:noFill/>
          </a:ln>
        </p:spPr>
      </p:pic>
      <p:sp>
        <p:nvSpPr>
          <p:cNvPr id="9" name="Dikdörtgen 8"/>
          <p:cNvSpPr/>
          <p:nvPr/>
        </p:nvSpPr>
        <p:spPr>
          <a:xfrm>
            <a:off x="1294144" y="1208051"/>
            <a:ext cx="2698175" cy="369332"/>
          </a:xfrm>
          <a:prstGeom prst="rect">
            <a:avLst/>
          </a:prstGeom>
        </p:spPr>
        <p:txBody>
          <a:bodyPr wrap="none">
            <a:spAutoFit/>
          </a:bodyPr>
          <a:lstStyle/>
          <a:p>
            <a:r>
              <a:rPr lang="tr-TR" dirty="0"/>
              <a:t>dumlupinarortaokuluu</a:t>
            </a:r>
          </a:p>
        </p:txBody>
      </p:sp>
      <p:pic>
        <p:nvPicPr>
          <p:cNvPr id="10" name="Picture 8" descr="D:\Users\Hp\Desktop\unnamed.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2514" y="1871177"/>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1" name="Dikdörtgen 10"/>
          <p:cNvSpPr/>
          <p:nvPr/>
        </p:nvSpPr>
        <p:spPr>
          <a:xfrm>
            <a:off x="1330229" y="1873123"/>
            <a:ext cx="2010487" cy="369332"/>
          </a:xfrm>
          <a:prstGeom prst="rect">
            <a:avLst/>
          </a:prstGeom>
        </p:spPr>
        <p:txBody>
          <a:bodyPr wrap="none">
            <a:spAutoFit/>
          </a:bodyPr>
          <a:lstStyle/>
          <a:p>
            <a:r>
              <a:rPr lang="tr-TR" dirty="0"/>
              <a:t>0332 713 11 78</a:t>
            </a:r>
          </a:p>
        </p:txBody>
      </p:sp>
      <p:sp>
        <p:nvSpPr>
          <p:cNvPr id="12" name="object 28"/>
          <p:cNvSpPr/>
          <p:nvPr/>
        </p:nvSpPr>
        <p:spPr>
          <a:xfrm>
            <a:off x="610989" y="2594490"/>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13" name="Dikdörtgen 12"/>
          <p:cNvSpPr/>
          <p:nvPr/>
        </p:nvSpPr>
        <p:spPr>
          <a:xfrm>
            <a:off x="1246987" y="2594200"/>
            <a:ext cx="4501607" cy="369332"/>
          </a:xfrm>
          <a:prstGeom prst="rect">
            <a:avLst/>
          </a:prstGeom>
        </p:spPr>
        <p:txBody>
          <a:bodyPr wrap="square">
            <a:spAutoFit/>
          </a:bodyPr>
          <a:lstStyle/>
          <a:p>
            <a:r>
              <a:rPr lang="tr-TR" dirty="0"/>
              <a:t>http://ereglidumlupinar.meb.k12.tr</a:t>
            </a:r>
          </a:p>
        </p:txBody>
      </p:sp>
    </p:spTree>
    <p:extLst>
      <p:ext uri="{BB962C8B-B14F-4D97-AF65-F5344CB8AC3E}">
        <p14:creationId xmlns:p14="http://schemas.microsoft.com/office/powerpoint/2010/main" val="1147025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İYİ BİR ZAMAN YÖNETİMİ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2" name="21 Dikdörtgen"/>
          <p:cNvSpPr/>
          <p:nvPr/>
        </p:nvSpPr>
        <p:spPr>
          <a:xfrm>
            <a:off x="357166" y="1214414"/>
            <a:ext cx="5929354" cy="4308872"/>
          </a:xfrm>
          <a:prstGeom prst="rect">
            <a:avLst/>
          </a:prstGeom>
        </p:spPr>
        <p:txBody>
          <a:bodyPr wrap="square">
            <a:spAutoFit/>
          </a:bodyPr>
          <a:lstStyle/>
          <a:p>
            <a:r>
              <a:rPr lang="tr-TR" b="1" i="1" dirty="0" smtClean="0">
                <a:solidFill>
                  <a:srgbClr val="FF0000"/>
                </a:solidFill>
              </a:rPr>
              <a:t>Etkili çalışma yöntemlerini uygulayın.</a:t>
            </a:r>
          </a:p>
          <a:p>
            <a:endParaRPr lang="tr-TR" sz="2000" b="1" i="1" dirty="0" smtClean="0">
              <a:solidFill>
                <a:srgbClr val="FF0000"/>
              </a:solidFill>
            </a:endParaRPr>
          </a:p>
          <a:p>
            <a:r>
              <a:rPr lang="tr-TR" dirty="0" smtClean="0"/>
              <a:t>Verimli bir ders çalışma programınızın olmasının yanında çalışırken sizi konudan uzaklaştıracak her şeyi sizden uzaklaştırmanız zaman tasarrufu sağlar. Böylelikle işlerinizi daha çabuk bitirip diğer aktivitelerinize de rahatlıkla katılım gösterebilirsiniz. Telefonunuzu kapatın veya kendinizden uzaklaştırın, bilgisayarda çalışmıyorsanız bilgisayarınızı da kapatmanız gerekir ancak bilgisayarda hazırlayacağınız bir çalışma varsa bu durumda Facebook, Twitter gibi sosyal paylaşım siteleri ve mail adresinizi kapalı tutun.</a:t>
            </a:r>
          </a:p>
          <a:p>
            <a:pPr marL="342900" indent="-342900"/>
            <a:endParaRPr lang="tr-TR" dirty="0"/>
          </a:p>
        </p:txBody>
      </p:sp>
      <p:pic>
        <p:nvPicPr>
          <p:cNvPr id="6" name="Picture 2" descr="D:\Users\Hp\Desktop\planificar-png-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4554" y="5072066"/>
            <a:ext cx="3873500" cy="2578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İYİ BİR ZAMAN YÖNETİMİ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2" name="21 Dikdörtgen"/>
          <p:cNvSpPr/>
          <p:nvPr/>
        </p:nvSpPr>
        <p:spPr>
          <a:xfrm>
            <a:off x="357166" y="1643042"/>
            <a:ext cx="5929354" cy="4616648"/>
          </a:xfrm>
          <a:prstGeom prst="rect">
            <a:avLst/>
          </a:prstGeom>
        </p:spPr>
        <p:txBody>
          <a:bodyPr wrap="square">
            <a:spAutoFit/>
          </a:bodyPr>
          <a:lstStyle/>
          <a:p>
            <a:r>
              <a:rPr lang="tr-TR" b="1" i="1" dirty="0" smtClean="0">
                <a:solidFill>
                  <a:srgbClr val="FF0000"/>
                </a:solidFill>
              </a:rPr>
              <a:t>Sağlığınıza dikkat edin.</a:t>
            </a:r>
          </a:p>
          <a:p>
            <a:endParaRPr lang="tr-TR" sz="2400" b="1" i="1" dirty="0" smtClean="0">
              <a:solidFill>
                <a:srgbClr val="FF0000"/>
              </a:solidFill>
            </a:endParaRPr>
          </a:p>
          <a:p>
            <a:r>
              <a:rPr lang="tr-TR" dirty="0" smtClean="0"/>
              <a:t>Her şeyden önce sağlığınızın yerinde olması gerekir. Kendimizi iyi hissetmediğimizde bu yöntemleri kullanmak da bir işe yaramaz. Yapmaya çalıştığımız her şey baştan savma veya hatalı olabilir çünkü beynimiz o an vücuttaki rahatsızlığa da odaklanmaktadır. Bunun için düzenli uyku, spor yapmak, düzenli beslenmeye ihtiyacımız vardır. Ancak bazen bunlar bile yeterli olmayabilir. Sadece bedenen değil ruhen de sağlığımızın iyi olması gerekir. Eğer fiziksel ve ruhsal olarak kendinizi iyi hissetmiyorsanız uzmanlardan yardım almanız gerekebilir. Aksi takdirde zamanı etkili şekilde kullanmaya çalışmak bile yeterli olmayacaktır.</a:t>
            </a:r>
          </a:p>
          <a:p>
            <a:pPr marL="342900" indent="-342900"/>
            <a:endParaRPr lang="tr-TR" dirty="0"/>
          </a:p>
        </p:txBody>
      </p:sp>
      <p:pic>
        <p:nvPicPr>
          <p:cNvPr id="5" name="Picture 2" descr="D:\Users\Hp\Desktop\pngtree-vector-health-icon-png-image_31965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4686" y="5966793"/>
            <a:ext cx="3034331" cy="30343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ZAMAN YÖNETİMİ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85728" y="1142976"/>
            <a:ext cx="6215106" cy="3139321"/>
          </a:xfrm>
          <a:prstGeom prst="rect">
            <a:avLst/>
          </a:prstGeom>
        </p:spPr>
        <p:txBody>
          <a:bodyPr wrap="square">
            <a:spAutoFit/>
          </a:bodyPr>
          <a:lstStyle/>
          <a:p>
            <a:r>
              <a:rPr lang="tr-TR" dirty="0" smtClean="0"/>
              <a:t>Bireylerin zamanı daha etkili ve verimli kullanma ihtiyacı zaman yönetimi kavramını ortaya çıkarmıştır. İnsanların her alanda yaptığı aktivitelerin etkili olması temelde zamanı iyi kullanmalarına bağlıdır.</a:t>
            </a:r>
          </a:p>
          <a:p>
            <a:endParaRPr lang="tr-TR" dirty="0" smtClean="0">
              <a:cs typeface="Times New Roman" panose="02020603050405020304" pitchFamily="18" charset="0"/>
            </a:endParaRPr>
          </a:p>
          <a:p>
            <a:r>
              <a:rPr lang="tr-TR" dirty="0" smtClean="0">
                <a:cs typeface="Times New Roman" panose="02020603050405020304" pitchFamily="18" charset="0"/>
              </a:rPr>
              <a:t>Zamanı etkili kullanma iyi bir hayat planı yapmak demektir. İnsan belirli bir amaç için zamanının tamamını harcadığında hayatının başka noktaları </a:t>
            </a:r>
          </a:p>
          <a:p>
            <a:r>
              <a:rPr lang="tr-TR" dirty="0" smtClean="0">
                <a:cs typeface="Times New Roman" panose="02020603050405020304" pitchFamily="18" charset="0"/>
              </a:rPr>
              <a:t>eksik kalacaktır. Başarıya ulaşmak isteyen her bireyin hayatında aşağıdaki şekilde belirttiğimiz sekiz temel öğe yer almalıdır. </a:t>
            </a:r>
            <a:endParaRPr lang="tr-TR" dirty="0">
              <a:cs typeface="Times New Roman" panose="02020603050405020304" pitchFamily="18" charset="0"/>
            </a:endParaRPr>
          </a:p>
        </p:txBody>
      </p:sp>
      <p:graphicFrame>
        <p:nvGraphicFramePr>
          <p:cNvPr id="7" name="4 Diyagram">
            <a:extLst>
              <a:ext uri="{FF2B5EF4-FFF2-40B4-BE49-F238E27FC236}">
                <a16:creationId xmlns="" xmlns:a16="http://schemas.microsoft.com/office/drawing/2014/main" id="{51A5F872-6B70-4EFE-961E-D96CF13E82F4}"/>
              </a:ext>
            </a:extLst>
          </p:cNvPr>
          <p:cNvGraphicFramePr/>
          <p:nvPr>
            <p:extLst>
              <p:ext uri="{D42A27DB-BD31-4B8C-83A1-F6EECF244321}">
                <p14:modId xmlns:p14="http://schemas.microsoft.com/office/powerpoint/2010/main" val="2877955098"/>
              </p:ext>
            </p:extLst>
          </p:nvPr>
        </p:nvGraphicFramePr>
        <p:xfrm>
          <a:off x="1071546" y="4286248"/>
          <a:ext cx="4714908" cy="4429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ZAMAN YÖNETİMİ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2" name="21 Dikdörtgen"/>
          <p:cNvSpPr/>
          <p:nvPr/>
        </p:nvSpPr>
        <p:spPr>
          <a:xfrm>
            <a:off x="357166" y="1214414"/>
            <a:ext cx="6500834" cy="5632311"/>
          </a:xfrm>
          <a:prstGeom prst="rect">
            <a:avLst/>
          </a:prstGeom>
        </p:spPr>
        <p:txBody>
          <a:bodyPr wrap="square">
            <a:spAutoFit/>
          </a:bodyPr>
          <a:lstStyle/>
          <a:p>
            <a:r>
              <a:rPr lang="tr-TR" dirty="0" smtClean="0"/>
              <a:t>Bu 8 öğeden birinin eksikliği veya fazlalığı:</a:t>
            </a:r>
          </a:p>
          <a:p>
            <a:pPr marL="342900" indent="-342900">
              <a:buFont typeface="Wingdings" pitchFamily="2" charset="2"/>
              <a:buChar char="ü"/>
            </a:pPr>
            <a:r>
              <a:rPr lang="tr-TR" dirty="0" smtClean="0"/>
              <a:t>Motivasyon eksikliğine,</a:t>
            </a:r>
          </a:p>
          <a:p>
            <a:pPr marL="342900" indent="-342900">
              <a:buFont typeface="Wingdings" pitchFamily="2" charset="2"/>
              <a:buChar char="ü"/>
            </a:pPr>
            <a:r>
              <a:rPr lang="tr-TR" dirty="0" smtClean="0"/>
              <a:t>Verimsiz çalışmaya,</a:t>
            </a:r>
          </a:p>
          <a:p>
            <a:pPr marL="342900" indent="-342900">
              <a:buFont typeface="Wingdings" pitchFamily="2" charset="2"/>
              <a:buChar char="ü"/>
            </a:pPr>
            <a:r>
              <a:rPr lang="tr-TR" dirty="0" smtClean="0"/>
              <a:t>Dikkat sorunlarına</a:t>
            </a:r>
          </a:p>
          <a:p>
            <a:pPr marL="342900" indent="-342900">
              <a:buFont typeface="Wingdings" pitchFamily="2" charset="2"/>
              <a:buChar char="ü"/>
            </a:pPr>
            <a:r>
              <a:rPr lang="tr-TR" dirty="0" smtClean="0"/>
              <a:t>Depresyon, kaygı bozuklukları </a:t>
            </a:r>
          </a:p>
          <a:p>
            <a:r>
              <a:rPr lang="tr-TR" dirty="0" smtClean="0"/>
              <a:t>     gibi psikolojik hastalıklara, bellek </a:t>
            </a:r>
          </a:p>
          <a:p>
            <a:r>
              <a:rPr lang="tr-TR" dirty="0" smtClean="0"/>
              <a:t>     sorunlarına, </a:t>
            </a:r>
          </a:p>
          <a:p>
            <a:pPr marL="342900" indent="-342900">
              <a:buFont typeface="Wingdings" pitchFamily="2" charset="2"/>
              <a:buChar char="ü"/>
            </a:pPr>
            <a:r>
              <a:rPr lang="tr-TR" dirty="0" smtClean="0"/>
              <a:t>Sosyal ilişkilerde kopukluğa,</a:t>
            </a:r>
          </a:p>
          <a:p>
            <a:pPr marL="342900" indent="-342900">
              <a:buFont typeface="Wingdings" pitchFamily="2" charset="2"/>
              <a:buChar char="ü"/>
            </a:pPr>
            <a:r>
              <a:rPr lang="tr-TR" dirty="0" smtClean="0"/>
              <a:t>Ülser, uyku bozukluğu, beslenme gibi fizyolojik hastalıklara neden olabilir.</a:t>
            </a:r>
          </a:p>
          <a:p>
            <a:pPr marL="342900" indent="-342900"/>
            <a:endParaRPr lang="tr-TR" dirty="0" smtClean="0"/>
          </a:p>
          <a:p>
            <a:pPr marL="342900" indent="-342900"/>
            <a:r>
              <a:rPr lang="tr-TR" b="1" dirty="0" smtClean="0">
                <a:solidFill>
                  <a:srgbClr val="FF0000"/>
                </a:solidFill>
              </a:rPr>
              <a:t>ZAMAN YÖNETİMİNİ OLUMSUZ ETKİLEYEN FAKTÖRLER</a:t>
            </a:r>
          </a:p>
          <a:p>
            <a:pPr marL="342900" indent="-342900"/>
            <a:endParaRPr lang="tr-TR" dirty="0" smtClean="0"/>
          </a:p>
          <a:p>
            <a:pPr marL="342900" indent="-342900">
              <a:buFont typeface="Wingdings" pitchFamily="2" charset="2"/>
              <a:buChar char="q"/>
            </a:pPr>
            <a:r>
              <a:rPr lang="tr-TR" dirty="0" smtClean="0"/>
              <a:t>Mükemmel bir zaman planı yapmayı hedeflemek bir süre sonra bunun mümkün olmayacağını görüp tamamen vazgeçmeye neden olabilir.</a:t>
            </a:r>
          </a:p>
          <a:p>
            <a:pPr marL="342900" indent="-342900"/>
            <a:endParaRPr lang="tr-TR" dirty="0" smtClean="0"/>
          </a:p>
          <a:p>
            <a:pPr marL="342900" indent="-342900">
              <a:buFont typeface="Wingdings" pitchFamily="2" charset="2"/>
              <a:buChar char="q"/>
            </a:pPr>
            <a:r>
              <a:rPr lang="tr-TR" dirty="0" smtClean="0"/>
              <a:t>Gerektiğinde “hayır diyememek” zamanı etkili kullanmayı engelleyen önemli bir unsurdur.</a:t>
            </a:r>
          </a:p>
          <a:p>
            <a:pPr marL="342900" indent="-342900"/>
            <a:endParaRPr lang="tr-TR" dirty="0"/>
          </a:p>
        </p:txBody>
      </p:sp>
      <p:pic>
        <p:nvPicPr>
          <p:cNvPr id="5" name="Picture 2" descr="D:\Users\Hp\Desktop\Zaman-Yönetim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7430" y="6643702"/>
            <a:ext cx="3718035" cy="209139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ZAMAN YÖNETİMİ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2" name="21 Dikdörtgen"/>
          <p:cNvSpPr/>
          <p:nvPr/>
        </p:nvSpPr>
        <p:spPr>
          <a:xfrm>
            <a:off x="357166" y="1214414"/>
            <a:ext cx="6500834" cy="7017306"/>
          </a:xfrm>
          <a:prstGeom prst="rect">
            <a:avLst/>
          </a:prstGeom>
        </p:spPr>
        <p:txBody>
          <a:bodyPr wrap="square">
            <a:spAutoFit/>
          </a:bodyPr>
          <a:lstStyle/>
          <a:p>
            <a:endParaRPr lang="tr-TR" dirty="0" smtClean="0"/>
          </a:p>
          <a:p>
            <a:pPr marL="342900" indent="-342900"/>
            <a:r>
              <a:rPr lang="tr-TR" b="1" dirty="0" smtClean="0">
                <a:solidFill>
                  <a:srgbClr val="FF0000"/>
                </a:solidFill>
              </a:rPr>
              <a:t>ZAMAN YÖNETİMİNİ OLUMSUZ ETKİLEYEN FAKTÖRLER</a:t>
            </a:r>
          </a:p>
          <a:p>
            <a:pPr marL="342900" indent="-342900"/>
            <a:endParaRPr lang="tr-TR" b="1" dirty="0" smtClean="0">
              <a:solidFill>
                <a:srgbClr val="FF0000"/>
              </a:solidFill>
            </a:endParaRPr>
          </a:p>
          <a:p>
            <a:pPr marL="342900" indent="-342900">
              <a:buFont typeface="Wingdings" pitchFamily="2" charset="2"/>
              <a:buChar char="q"/>
            </a:pPr>
            <a:r>
              <a:rPr lang="tr-TR" dirty="0" smtClean="0"/>
              <a:t>Kaygı ve kendine güvensizlik gibi olumsuz duyguları yoğun yaşayan bireyler zaman planlama konusunda zorluk yaşarlar. Kendileri ve performanslarına yönelik şüpheleri ve yetersizlik hisleri zamanı etkili kullanmalarına engel olabilir.</a:t>
            </a:r>
          </a:p>
          <a:p>
            <a:pPr marL="342900" indent="-342900">
              <a:buFont typeface="Wingdings" pitchFamily="2" charset="2"/>
              <a:buChar char="q"/>
            </a:pPr>
            <a:endParaRPr lang="tr-TR" dirty="0" smtClean="0"/>
          </a:p>
          <a:p>
            <a:pPr marL="342900" indent="-342900">
              <a:buFont typeface="Wingdings" pitchFamily="2" charset="2"/>
              <a:buChar char="q"/>
            </a:pPr>
            <a:r>
              <a:rPr lang="tr-TR" dirty="0" smtClean="0"/>
              <a:t>Erteleme alışkanlığına sahip kişiler zamanı planlamakta veya zaman planına uymakta zorlanırlar.</a:t>
            </a:r>
          </a:p>
          <a:p>
            <a:pPr marL="342900" indent="-342900">
              <a:buFont typeface="Wingdings" pitchFamily="2" charset="2"/>
              <a:buChar char="q"/>
            </a:pPr>
            <a:endParaRPr lang="tr-TR" dirty="0" smtClean="0"/>
          </a:p>
          <a:p>
            <a:pPr marL="342900" indent="-342900">
              <a:buFont typeface="Wingdings" pitchFamily="2" charset="2"/>
              <a:buChar char="q"/>
            </a:pPr>
            <a:r>
              <a:rPr lang="tr-TR" dirty="0" smtClean="0"/>
              <a:t> Teknolojik araçlara gereğinden fazla zaman ayırmak (günde 5-6 saat televizyon seyretmek, bilgisayarda saatlerce oyun oynamak gibi) zamanı etkili kullanmayı engeller.</a:t>
            </a:r>
          </a:p>
          <a:p>
            <a:endParaRPr lang="tr-TR" dirty="0" smtClean="0"/>
          </a:p>
          <a:p>
            <a:endParaRPr lang="tr-TR" dirty="0" smtClean="0"/>
          </a:p>
          <a:p>
            <a:pPr marL="342900" indent="-342900">
              <a:buFont typeface="Wingdings" pitchFamily="2" charset="2"/>
              <a:buChar char="q"/>
            </a:pPr>
            <a:r>
              <a:rPr lang="tr-TR" dirty="0" smtClean="0"/>
              <a:t>Yanlış uyku alışkanlığı da zaman yönetimini olumsuz etkiler. Gereğinden fazla uyumak zamanı boşa harcamaya, gereğinden az uyumaksa uykusuzluk, gerginlik ve konsantrasyon sorunlarına yol açacağı için zamanı verimsiz kullanmaya neden olur.</a:t>
            </a:r>
          </a:p>
          <a:p>
            <a:pPr marL="342900" indent="-342900"/>
            <a:endParaRPr lang="tr-TR" dirty="0" smtClean="0"/>
          </a:p>
          <a:p>
            <a:pPr marL="342900" indent="-342900"/>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İYİ BİR ZAMAN YÖNETİMİ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2" name="21 Dikdörtgen"/>
          <p:cNvSpPr/>
          <p:nvPr/>
        </p:nvSpPr>
        <p:spPr>
          <a:xfrm>
            <a:off x="357166" y="1214414"/>
            <a:ext cx="6215106" cy="2862322"/>
          </a:xfrm>
          <a:prstGeom prst="rect">
            <a:avLst/>
          </a:prstGeom>
        </p:spPr>
        <p:txBody>
          <a:bodyPr wrap="square">
            <a:spAutoFit/>
          </a:bodyPr>
          <a:lstStyle/>
          <a:p>
            <a:r>
              <a:rPr lang="tr-TR" b="1" i="1" dirty="0" smtClean="0">
                <a:solidFill>
                  <a:srgbClr val="FF0000"/>
                </a:solidFill>
              </a:rPr>
              <a:t>Plan Yapın.</a:t>
            </a:r>
          </a:p>
          <a:p>
            <a:endParaRPr lang="tr-TR" b="1" i="1" dirty="0" smtClean="0">
              <a:solidFill>
                <a:srgbClr val="FF0000"/>
              </a:solidFill>
            </a:endParaRPr>
          </a:p>
          <a:p>
            <a:r>
              <a:rPr lang="tr-TR" dirty="0" smtClean="0"/>
              <a:t>Dengeli bir hayat planı motivasyonunuzu arttıracağı </a:t>
            </a:r>
          </a:p>
          <a:p>
            <a:r>
              <a:rPr lang="tr-TR" dirty="0" smtClean="0"/>
              <a:t>gibi kontrol dışı değişkenlerin etkilerini de kontrol altına almanızı sağlayacaktır. Örnekteki gibi bir plan yapın ve plana mümkün olduğunca sadık kalın. </a:t>
            </a:r>
          </a:p>
          <a:p>
            <a:r>
              <a:rPr lang="tr-TR" dirty="0" smtClean="0"/>
              <a:t>Plana uymakta sorun yaşarsanız planınızı</a:t>
            </a:r>
          </a:p>
          <a:p>
            <a:r>
              <a:rPr lang="tr-TR" dirty="0" smtClean="0"/>
              <a:t>güncelleyebilirsiniz.</a:t>
            </a:r>
          </a:p>
          <a:p>
            <a:pPr marL="342900" indent="-342900"/>
            <a:endParaRPr lang="tr-TR" dirty="0" smtClean="0"/>
          </a:p>
          <a:p>
            <a:pPr marL="342900" indent="-342900"/>
            <a:endParaRPr lang="tr-TR" dirty="0"/>
          </a:p>
        </p:txBody>
      </p:sp>
      <p:graphicFrame>
        <p:nvGraphicFramePr>
          <p:cNvPr id="5" name="5 Tablo">
            <a:extLst>
              <a:ext uri="{FF2B5EF4-FFF2-40B4-BE49-F238E27FC236}">
                <a16:creationId xmlns="" xmlns:a16="http://schemas.microsoft.com/office/drawing/2014/main" id="{8AFEDE60-94BA-4F38-9F98-79BD1D9219CA}"/>
              </a:ext>
            </a:extLst>
          </p:cNvPr>
          <p:cNvGraphicFramePr>
            <a:graphicFrameLocks noGrp="1"/>
          </p:cNvGraphicFramePr>
          <p:nvPr>
            <p:extLst>
              <p:ext uri="{D42A27DB-BD31-4B8C-83A1-F6EECF244321}">
                <p14:modId xmlns:p14="http://schemas.microsoft.com/office/powerpoint/2010/main" val="4067037017"/>
              </p:ext>
            </p:extLst>
          </p:nvPr>
        </p:nvGraphicFramePr>
        <p:xfrm>
          <a:off x="571480" y="3857620"/>
          <a:ext cx="5643602" cy="4071968"/>
        </p:xfrm>
        <a:graphic>
          <a:graphicData uri="http://schemas.openxmlformats.org/drawingml/2006/table">
            <a:tbl>
              <a:tblPr/>
              <a:tblGrid>
                <a:gridCol w="1104187">
                  <a:extLst>
                    <a:ext uri="{9D8B030D-6E8A-4147-A177-3AD203B41FA5}">
                      <a16:colId xmlns="" xmlns:a16="http://schemas.microsoft.com/office/drawing/2014/main" val="20000"/>
                    </a:ext>
                  </a:extLst>
                </a:gridCol>
                <a:gridCol w="4539415">
                  <a:extLst>
                    <a:ext uri="{9D8B030D-6E8A-4147-A177-3AD203B41FA5}">
                      <a16:colId xmlns="" xmlns:a16="http://schemas.microsoft.com/office/drawing/2014/main" val="20001"/>
                    </a:ext>
                  </a:extLst>
                </a:gridCol>
              </a:tblGrid>
              <a:tr h="63650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400" b="1" i="0" u="none" strike="noStrike" cap="none" normalizeH="0" baseline="0" dirty="0">
                          <a:ln>
                            <a:noFill/>
                          </a:ln>
                          <a:solidFill>
                            <a:srgbClr val="7030A0"/>
                          </a:solidFill>
                          <a:effectLst/>
                          <a:latin typeface="Arial Narrow" panose="020B0606020202030204" pitchFamily="34" charset="0"/>
                          <a:ea typeface="Calibri" pitchFamily="34" charset="0"/>
                          <a:cs typeface="Times New Roman" pitchFamily="18" charset="0"/>
                        </a:rPr>
                        <a:t>07.00 - 08.00</a:t>
                      </a:r>
                    </a:p>
                  </a:txBody>
                  <a:tcPr marL="68580" marR="68580" marT="0" marB="0"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7030A0"/>
                          </a:solidFill>
                          <a:effectLst/>
                          <a:latin typeface="Arial Narrow" panose="020B0606020202030204" pitchFamily="34" charset="0"/>
                          <a:cs typeface="Times New Roman" pitchFamily="18" charset="0"/>
                        </a:rPr>
                        <a:t>Uyanma, kahvaltı, okula hazırlık ve ulaşım</a:t>
                      </a:r>
                    </a:p>
                  </a:txBody>
                  <a:tcPr marL="68580" marR="68580" marT="0" marB="0"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1620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400" b="1" i="0" u="none" strike="noStrike" cap="none" normalizeH="0" baseline="0" dirty="0">
                          <a:ln>
                            <a:noFill/>
                          </a:ln>
                          <a:solidFill>
                            <a:srgbClr val="7030A0"/>
                          </a:solidFill>
                          <a:effectLst/>
                          <a:latin typeface="Arial Narrow" panose="020B0606020202030204" pitchFamily="34" charset="0"/>
                          <a:ea typeface="Calibri" pitchFamily="34" charset="0"/>
                          <a:cs typeface="Times New Roman" pitchFamily="18" charset="0"/>
                        </a:rPr>
                        <a:t>08.00 - 12.00  </a:t>
                      </a:r>
                    </a:p>
                  </a:txBody>
                  <a:tcPr marL="68580" marR="68580" marT="0" marB="0"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7030A0"/>
                          </a:solidFill>
                          <a:effectLst/>
                          <a:latin typeface="Arial Narrow" panose="020B0606020202030204" pitchFamily="34" charset="0"/>
                          <a:cs typeface="Times New Roman" pitchFamily="18" charset="0"/>
                        </a:rPr>
                        <a:t>Okul sabah bölümü</a:t>
                      </a:r>
                    </a:p>
                  </a:txBody>
                  <a:tcPr marL="68580" marR="68580" marT="0" marB="0"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61102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400" b="1" i="0" u="none" strike="noStrike" cap="none" normalizeH="0" baseline="0" dirty="0">
                          <a:ln>
                            <a:noFill/>
                          </a:ln>
                          <a:solidFill>
                            <a:srgbClr val="7030A0"/>
                          </a:solidFill>
                          <a:effectLst/>
                          <a:latin typeface="Arial Narrow" panose="020B0606020202030204" pitchFamily="34" charset="0"/>
                          <a:ea typeface="Calibri" pitchFamily="34" charset="0"/>
                          <a:cs typeface="Times New Roman" pitchFamily="18" charset="0"/>
                        </a:rPr>
                        <a:t>12.00 – 13.00   </a:t>
                      </a:r>
                    </a:p>
                  </a:txBody>
                  <a:tcPr marL="68580" marR="68580" marT="0" marB="0"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7030A0"/>
                          </a:solidFill>
                          <a:effectLst/>
                          <a:latin typeface="Arial Narrow" panose="020B0606020202030204" pitchFamily="34" charset="0"/>
                          <a:cs typeface="Times New Roman" pitchFamily="18" charset="0"/>
                        </a:rPr>
                        <a:t>Öğlen yemeği + arkadaşlarla zaman geçirme</a:t>
                      </a:r>
                    </a:p>
                  </a:txBody>
                  <a:tcPr marL="68580" marR="68580" marT="0" marB="0"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1620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400" b="1" i="0" u="none" strike="noStrike" cap="none" normalizeH="0" baseline="0" dirty="0">
                          <a:ln>
                            <a:noFill/>
                          </a:ln>
                          <a:solidFill>
                            <a:srgbClr val="7030A0"/>
                          </a:solidFill>
                          <a:effectLst/>
                          <a:latin typeface="Arial Narrow" panose="020B0606020202030204" pitchFamily="34" charset="0"/>
                          <a:ea typeface="Calibri" pitchFamily="34" charset="0"/>
                          <a:cs typeface="Times New Roman" pitchFamily="18" charset="0"/>
                        </a:rPr>
                        <a:t>13.00 – 17. 00  </a:t>
                      </a:r>
                    </a:p>
                  </a:txBody>
                  <a:tcPr marL="68580" marR="68580" marT="0" marB="0"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7030A0"/>
                          </a:solidFill>
                          <a:effectLst/>
                          <a:latin typeface="Arial Narrow" panose="020B0606020202030204" pitchFamily="34" charset="0"/>
                          <a:cs typeface="Times New Roman" pitchFamily="18" charset="0"/>
                        </a:rPr>
                        <a:t>Okul öğlen bölümü ve etüt</a:t>
                      </a:r>
                    </a:p>
                  </a:txBody>
                  <a:tcPr marL="68580" marR="68580" marT="0" marB="0"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61102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400" b="1" i="0" u="none" strike="noStrike" cap="none" normalizeH="0" baseline="0" dirty="0">
                          <a:ln>
                            <a:noFill/>
                          </a:ln>
                          <a:solidFill>
                            <a:srgbClr val="7030A0"/>
                          </a:solidFill>
                          <a:effectLst/>
                          <a:latin typeface="Arial Narrow" panose="020B0606020202030204" pitchFamily="34" charset="0"/>
                          <a:ea typeface="Calibri" pitchFamily="34" charset="0"/>
                          <a:cs typeface="Times New Roman" pitchFamily="18" charset="0"/>
                        </a:rPr>
                        <a:t>17.00 - 18.00   </a:t>
                      </a:r>
                    </a:p>
                  </a:txBody>
                  <a:tcPr marL="68580" marR="68580" marT="0" marB="0"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7030A0"/>
                          </a:solidFill>
                          <a:effectLst/>
                          <a:latin typeface="Arial Narrow" panose="020B0606020202030204" pitchFamily="34" charset="0"/>
                          <a:cs typeface="Times New Roman" pitchFamily="18" charset="0"/>
                        </a:rPr>
                        <a:t>Akşam yemeği, aile ile zaman geçirme, dinlenme</a:t>
                      </a:r>
                    </a:p>
                  </a:txBody>
                  <a:tcPr marL="68580" marR="68580" marT="0" marB="0"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1620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400" b="1" i="0" u="none" strike="noStrike" cap="none" normalizeH="0" baseline="0" dirty="0">
                          <a:ln>
                            <a:noFill/>
                          </a:ln>
                          <a:solidFill>
                            <a:srgbClr val="7030A0"/>
                          </a:solidFill>
                          <a:effectLst/>
                          <a:latin typeface="Arial Narrow" panose="020B0606020202030204" pitchFamily="34" charset="0"/>
                          <a:ea typeface="Calibri" pitchFamily="34" charset="0"/>
                          <a:cs typeface="Times New Roman" pitchFamily="18" charset="0"/>
                        </a:rPr>
                        <a:t>18.00 – 19.00  </a:t>
                      </a:r>
                    </a:p>
                  </a:txBody>
                  <a:tcPr marL="68580" marR="68580" marT="0" marB="0"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smtClean="0">
                          <a:ln>
                            <a:noFill/>
                          </a:ln>
                          <a:solidFill>
                            <a:srgbClr val="7030A0"/>
                          </a:solidFill>
                          <a:effectLst/>
                          <a:latin typeface="Arial Narrow" panose="020B0606020202030204" pitchFamily="34" charset="0"/>
                          <a:cs typeface="Times New Roman" pitchFamily="18" charset="0"/>
                        </a:rPr>
                        <a:t>Spor</a:t>
                      </a:r>
                      <a:endParaRPr kumimoji="0" lang="tr-TR" sz="1400" b="1" i="0" u="none" strike="noStrike" cap="none" normalizeH="0" baseline="0" dirty="0">
                        <a:ln>
                          <a:noFill/>
                        </a:ln>
                        <a:solidFill>
                          <a:srgbClr val="7030A0"/>
                        </a:solidFill>
                        <a:effectLst/>
                        <a:latin typeface="Arial Narrow" panose="020B0606020202030204" pitchFamily="34" charset="0"/>
                        <a:cs typeface="Times New Roman" pitchFamily="18" charset="0"/>
                      </a:endParaRPr>
                    </a:p>
                  </a:txBody>
                  <a:tcPr marL="68580" marR="68580" marT="0" marB="0"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1620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400" b="1" i="0" u="none" strike="noStrike" cap="none" normalizeH="0" baseline="0" dirty="0">
                          <a:ln>
                            <a:noFill/>
                          </a:ln>
                          <a:solidFill>
                            <a:srgbClr val="7030A0"/>
                          </a:solidFill>
                          <a:effectLst/>
                          <a:latin typeface="Arial Narrow" panose="020B0606020202030204" pitchFamily="34" charset="0"/>
                          <a:ea typeface="Calibri" pitchFamily="34" charset="0"/>
                          <a:cs typeface="Times New Roman" pitchFamily="18" charset="0"/>
                        </a:rPr>
                        <a:t>19.00 – 20.00</a:t>
                      </a:r>
                    </a:p>
                  </a:txBody>
                  <a:tcPr marL="68580" marR="68580" marT="0" marB="0"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7030A0"/>
                          </a:solidFill>
                          <a:effectLst/>
                          <a:latin typeface="Arial Narrow" panose="020B0606020202030204" pitchFamily="34" charset="0"/>
                          <a:cs typeface="Times New Roman" pitchFamily="18" charset="0"/>
                        </a:rPr>
                        <a:t>Ödevler ve tekrar</a:t>
                      </a:r>
                    </a:p>
                  </a:txBody>
                  <a:tcPr marL="68580" marR="68580" marT="0" marB="0"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1620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400" b="1" i="0" u="none" strike="noStrike" cap="none" normalizeH="0" baseline="0" dirty="0">
                          <a:ln>
                            <a:noFill/>
                          </a:ln>
                          <a:solidFill>
                            <a:srgbClr val="7030A0"/>
                          </a:solidFill>
                          <a:effectLst/>
                          <a:latin typeface="Arial Narrow" panose="020B0606020202030204" pitchFamily="34" charset="0"/>
                          <a:ea typeface="Calibri" pitchFamily="34" charset="0"/>
                          <a:cs typeface="Times New Roman" pitchFamily="18" charset="0"/>
                        </a:rPr>
                        <a:t>20.00 – 22.00</a:t>
                      </a:r>
                    </a:p>
                  </a:txBody>
                  <a:tcPr marL="68580" marR="68580" marT="0" marB="0"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7030A0"/>
                          </a:solidFill>
                          <a:effectLst/>
                          <a:latin typeface="Arial Narrow" panose="020B0606020202030204" pitchFamily="34" charset="0"/>
                          <a:cs typeface="Times New Roman" pitchFamily="18" charset="0"/>
                        </a:rPr>
                        <a:t>Sınava hazırlık</a:t>
                      </a:r>
                    </a:p>
                  </a:txBody>
                  <a:tcPr marL="68580" marR="68580" marT="0" marB="0"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1620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400" b="1" i="0" u="none" strike="noStrike" cap="none" normalizeH="0" baseline="0" dirty="0">
                          <a:ln>
                            <a:noFill/>
                          </a:ln>
                          <a:solidFill>
                            <a:srgbClr val="7030A0"/>
                          </a:solidFill>
                          <a:effectLst/>
                          <a:latin typeface="Arial Narrow" panose="020B0606020202030204" pitchFamily="34" charset="0"/>
                          <a:ea typeface="Calibri" pitchFamily="34" charset="0"/>
                          <a:cs typeface="Times New Roman" pitchFamily="18" charset="0"/>
                        </a:rPr>
                        <a:t>22.00 – 23.00  </a:t>
                      </a:r>
                    </a:p>
                  </a:txBody>
                  <a:tcPr marL="68580" marR="68580" marT="0" marB="0"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7030A0"/>
                          </a:solidFill>
                          <a:effectLst/>
                          <a:latin typeface="Arial Narrow" panose="020B0606020202030204" pitchFamily="34" charset="0"/>
                          <a:cs typeface="Times New Roman" pitchFamily="18" charset="0"/>
                        </a:rPr>
                        <a:t>Kitap okuma vb. Bir etkinlik</a:t>
                      </a:r>
                    </a:p>
                  </a:txBody>
                  <a:tcPr marL="68580" marR="68580" marT="0" marB="0"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1620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400" b="1" i="0" u="none" strike="noStrike" cap="none" normalizeH="0" baseline="0" dirty="0">
                          <a:ln>
                            <a:noFill/>
                          </a:ln>
                          <a:solidFill>
                            <a:srgbClr val="7030A0"/>
                          </a:solidFill>
                          <a:effectLst/>
                          <a:latin typeface="Arial Narrow" panose="020B0606020202030204" pitchFamily="34" charset="0"/>
                          <a:ea typeface="Calibri" pitchFamily="34" charset="0"/>
                          <a:cs typeface="Times New Roman" pitchFamily="18" charset="0"/>
                        </a:rPr>
                        <a:t>23.00 – 24.00</a:t>
                      </a:r>
                    </a:p>
                  </a:txBody>
                  <a:tcPr marL="68580" marR="68580" marT="0" marB="0"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7030A0"/>
                          </a:solidFill>
                          <a:effectLst/>
                          <a:latin typeface="Arial Narrow" panose="020B0606020202030204" pitchFamily="34" charset="0"/>
                          <a:cs typeface="Times New Roman" pitchFamily="18" charset="0"/>
                        </a:rPr>
                        <a:t>Dinlenme, uykuya </a:t>
                      </a:r>
                      <a:r>
                        <a:rPr kumimoji="0" lang="tr-TR" sz="1400" b="1" i="0" u="none" strike="noStrike" cap="none" normalizeH="0" baseline="0" dirty="0" smtClean="0">
                          <a:ln>
                            <a:noFill/>
                          </a:ln>
                          <a:solidFill>
                            <a:srgbClr val="7030A0"/>
                          </a:solidFill>
                          <a:effectLst/>
                          <a:latin typeface="Arial Narrow" panose="020B0606020202030204" pitchFamily="34" charset="0"/>
                          <a:cs typeface="Times New Roman" pitchFamily="18" charset="0"/>
                        </a:rPr>
                        <a:t>hazırlık</a:t>
                      </a:r>
                      <a:endParaRPr kumimoji="0" lang="tr-TR" sz="1400" b="1" i="0" u="none" strike="noStrike" cap="none" normalizeH="0" baseline="0" dirty="0">
                        <a:ln>
                          <a:noFill/>
                        </a:ln>
                        <a:solidFill>
                          <a:srgbClr val="7030A0"/>
                        </a:solidFill>
                        <a:effectLst/>
                        <a:latin typeface="Arial Narrow" panose="020B0606020202030204" pitchFamily="34" charset="0"/>
                        <a:cs typeface="Times New Roman" pitchFamily="18" charset="0"/>
                      </a:endParaRPr>
                    </a:p>
                  </a:txBody>
                  <a:tcPr marL="68580" marR="68580" marT="0" marB="0"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İYİ BİR ZAMAN YÖNETİMİ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2" name="21 Dikdörtgen"/>
          <p:cNvSpPr/>
          <p:nvPr/>
        </p:nvSpPr>
        <p:spPr>
          <a:xfrm>
            <a:off x="357166" y="1214414"/>
            <a:ext cx="3429024" cy="3693319"/>
          </a:xfrm>
          <a:prstGeom prst="rect">
            <a:avLst/>
          </a:prstGeom>
        </p:spPr>
        <p:txBody>
          <a:bodyPr wrap="square">
            <a:spAutoFit/>
          </a:bodyPr>
          <a:lstStyle/>
          <a:p>
            <a:r>
              <a:rPr lang="tr-TR" b="1" i="1" dirty="0" smtClean="0">
                <a:solidFill>
                  <a:srgbClr val="FF0000"/>
                </a:solidFill>
              </a:rPr>
              <a:t>Dinlenmeye zaman ayırın.</a:t>
            </a:r>
          </a:p>
          <a:p>
            <a:endParaRPr lang="tr-TR" b="1" i="1" dirty="0" smtClean="0">
              <a:solidFill>
                <a:srgbClr val="FF0000"/>
              </a:solidFill>
            </a:endParaRPr>
          </a:p>
          <a:p>
            <a:r>
              <a:rPr lang="tr-TR" dirty="0" smtClean="0"/>
              <a:t>Planınıza dinleneceğiniz zamanları işaretlemeyi unutmayın. Aralıksız etkinlikler veya uzun süren dinlenme molaları zaman kaybına neden olacaktır. Bu nedenle ihtiyacınız olan süreyi dinlenmek için işaretlemelisiniz.</a:t>
            </a:r>
          </a:p>
          <a:p>
            <a:pPr marL="342900" indent="-342900"/>
            <a:endParaRPr lang="tr-TR" dirty="0" smtClean="0"/>
          </a:p>
          <a:p>
            <a:pPr marL="342900" indent="-342900"/>
            <a:endParaRPr lang="tr-TR" dirty="0"/>
          </a:p>
        </p:txBody>
      </p:sp>
      <p:pic>
        <p:nvPicPr>
          <p:cNvPr id="6" name="Picture 2" descr="D:\Users\Hp\Desktop\43079536-幸せな男は、ソフトなソファでリラックスできます。ベクトルの図。.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4752" y="1571604"/>
            <a:ext cx="2786082" cy="2222675"/>
          </a:xfrm>
          <a:prstGeom prst="rect">
            <a:avLst/>
          </a:prstGeom>
          <a:noFill/>
          <a:extLst>
            <a:ext uri="{909E8E84-426E-40DD-AFC4-6F175D3DCCD1}">
              <a14:hiddenFill xmlns:a14="http://schemas.microsoft.com/office/drawing/2010/main">
                <a:solidFill>
                  <a:srgbClr val="FFFFFF"/>
                </a:solidFill>
              </a14:hiddenFill>
            </a:ext>
          </a:extLst>
        </p:spPr>
      </p:pic>
      <p:sp>
        <p:nvSpPr>
          <p:cNvPr id="7" name="6 Dikdörtgen"/>
          <p:cNvSpPr/>
          <p:nvPr/>
        </p:nvSpPr>
        <p:spPr>
          <a:xfrm>
            <a:off x="428604" y="4429124"/>
            <a:ext cx="5929354" cy="2862322"/>
          </a:xfrm>
          <a:prstGeom prst="rect">
            <a:avLst/>
          </a:prstGeom>
        </p:spPr>
        <p:txBody>
          <a:bodyPr wrap="square">
            <a:spAutoFit/>
          </a:bodyPr>
          <a:lstStyle/>
          <a:p>
            <a:r>
              <a:rPr lang="tr-TR" b="1" i="1" dirty="0" smtClean="0">
                <a:solidFill>
                  <a:srgbClr val="FF0000"/>
                </a:solidFill>
              </a:rPr>
              <a:t>Esnekliğe müsaade edin.</a:t>
            </a:r>
          </a:p>
          <a:p>
            <a:endParaRPr lang="tr-TR" b="1" i="1" dirty="0" smtClean="0">
              <a:solidFill>
                <a:srgbClr val="FF0000"/>
              </a:solidFill>
            </a:endParaRPr>
          </a:p>
          <a:p>
            <a:r>
              <a:rPr lang="tr-TR" dirty="0" smtClean="0"/>
              <a:t>Her şey planlandığı gibi gitmeyebilir. Bazen beklemediğimiz durumlarla karşılaşabiliriz (hasta olmak, elektrik kesintisi :) vb.) Bu nedenle planınızda oynamalar yapabileceğiniz boş alanlar bırakmaya çalışın. Böylelikle arkadaşınızın doğum günü kutlamasına gitmek istediğinizde veya ani bir durumla karşılaştığınızda çalışma saatlerinizle etkinlik saatlerinin yerini değiştirebilirsiniz.</a:t>
            </a:r>
            <a:endParaRPr lang="tr-TR" dirty="0"/>
          </a:p>
        </p:txBody>
      </p:sp>
      <p:pic>
        <p:nvPicPr>
          <p:cNvPr id="8" name="Picture 2" descr="D:\Users\Hp\Desktop\istockphoto-954508832-170667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6190" y="7215206"/>
            <a:ext cx="1643074" cy="16430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İYİ BİR ZAMAN YÖNETİMİ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2" name="21 Dikdörtgen"/>
          <p:cNvSpPr/>
          <p:nvPr/>
        </p:nvSpPr>
        <p:spPr>
          <a:xfrm>
            <a:off x="357166" y="1214414"/>
            <a:ext cx="3714776" cy="4247317"/>
          </a:xfrm>
          <a:prstGeom prst="rect">
            <a:avLst/>
          </a:prstGeom>
        </p:spPr>
        <p:txBody>
          <a:bodyPr wrap="square">
            <a:spAutoFit/>
          </a:bodyPr>
          <a:lstStyle/>
          <a:p>
            <a:r>
              <a:rPr lang="tr-TR" b="1" i="1" dirty="0" smtClean="0">
                <a:solidFill>
                  <a:srgbClr val="FF0000"/>
                </a:solidFill>
              </a:rPr>
              <a:t>Kendinizi tanıyın.</a:t>
            </a:r>
          </a:p>
          <a:p>
            <a:endParaRPr lang="tr-TR" b="1" i="1" dirty="0" smtClean="0">
              <a:solidFill>
                <a:srgbClr val="FF0000"/>
              </a:solidFill>
            </a:endParaRPr>
          </a:p>
          <a:p>
            <a:r>
              <a:rPr lang="tr-TR" dirty="0" smtClean="0"/>
              <a:t>Bazı öğrenciler akşam saatlerinde çalışmaya başladığında daha zinde hisseder ve kolay öğrenirler. Bazıları ise sabah erken saatlerde yaptığı çalışmadan verim alır. Planınızı buna göre düzenlediğinizde sizin için verimli olan vakitte çalışmak kısa sürede öğrenmenize katkıda bulunabilir.</a:t>
            </a:r>
          </a:p>
          <a:p>
            <a:pPr marL="342900" indent="-342900"/>
            <a:endParaRPr lang="tr-TR" dirty="0" smtClean="0"/>
          </a:p>
          <a:p>
            <a:pPr marL="342900" indent="-342900"/>
            <a:endParaRPr lang="tr-TR" dirty="0"/>
          </a:p>
        </p:txBody>
      </p:sp>
      <p:sp>
        <p:nvSpPr>
          <p:cNvPr id="7" name="6 Dikdörtgen"/>
          <p:cNvSpPr/>
          <p:nvPr/>
        </p:nvSpPr>
        <p:spPr>
          <a:xfrm>
            <a:off x="357166" y="5000628"/>
            <a:ext cx="6215106" cy="2369880"/>
          </a:xfrm>
          <a:prstGeom prst="rect">
            <a:avLst/>
          </a:prstGeom>
        </p:spPr>
        <p:txBody>
          <a:bodyPr wrap="square">
            <a:spAutoFit/>
          </a:bodyPr>
          <a:lstStyle/>
          <a:p>
            <a:r>
              <a:rPr lang="tr-TR" b="1" i="1" dirty="0" smtClean="0">
                <a:solidFill>
                  <a:srgbClr val="FF0000"/>
                </a:solidFill>
              </a:rPr>
              <a:t>Odaklanmayı öğrenin.</a:t>
            </a:r>
          </a:p>
          <a:p>
            <a:endParaRPr lang="tr-TR" sz="2000" b="1" i="1" dirty="0" smtClean="0">
              <a:solidFill>
                <a:srgbClr val="FF0000"/>
              </a:solidFill>
            </a:endParaRPr>
          </a:p>
          <a:p>
            <a:r>
              <a:rPr lang="tr-TR" dirty="0" smtClean="0"/>
              <a:t>Odaklanmadığınızda yapacağınız etkinlik tam bir zaman kaybı olabilir. Beynimizi programlamanın ve odaklamanın zor olduğunu biliyoruz ancak odaklanmayı başardığınızda geri dönüşler yapmanıza gerek kalmayacak ve kısa sürede çalışmanızı bitirecektir.</a:t>
            </a:r>
            <a:endParaRPr lang="tr-TR" dirty="0"/>
          </a:p>
        </p:txBody>
      </p:sp>
      <p:pic>
        <p:nvPicPr>
          <p:cNvPr id="9" name="Picture 2" descr="D:\Users\Hp\Desktop\depositphotos_262959604-stock-illustration-cute-girl-and-cat-stand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7628" y="1857356"/>
            <a:ext cx="2767866" cy="292895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D:\Users\Hp\Desktop\çözüme-odaklanmak-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6058" y="7215206"/>
            <a:ext cx="3298205" cy="14138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İYİ BİR ZAMAN YÖNETİMİ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2" name="21 Dikdörtgen"/>
          <p:cNvSpPr/>
          <p:nvPr/>
        </p:nvSpPr>
        <p:spPr>
          <a:xfrm>
            <a:off x="357166" y="1214414"/>
            <a:ext cx="5929354" cy="4308872"/>
          </a:xfrm>
          <a:prstGeom prst="rect">
            <a:avLst/>
          </a:prstGeom>
        </p:spPr>
        <p:txBody>
          <a:bodyPr wrap="square">
            <a:spAutoFit/>
          </a:bodyPr>
          <a:lstStyle/>
          <a:p>
            <a:r>
              <a:rPr lang="tr-TR" b="1" i="1" dirty="0" smtClean="0">
                <a:solidFill>
                  <a:srgbClr val="FF0000"/>
                </a:solidFill>
              </a:rPr>
              <a:t>Böl ve yönet.</a:t>
            </a:r>
          </a:p>
          <a:p>
            <a:endParaRPr lang="tr-TR" sz="2000" b="1" i="1" dirty="0" smtClean="0">
              <a:solidFill>
                <a:srgbClr val="FF0000"/>
              </a:solidFill>
            </a:endParaRPr>
          </a:p>
          <a:p>
            <a:r>
              <a:rPr lang="tr-TR" dirty="0" smtClean="0"/>
              <a:t>İhtiyaç duyduğunuz ve ayırdığınız zaman sizin için yeterli olmayabilir. Örneğin bilgisayarda hazırlamanız gereken bir ödev var ve gerekli programı açamıyorsunuz ya da bilgisayarınız bozuldu. Bu gibi sorunlar ayırdığınız zamanı etkiler ve sıkışık bir programınız varsa her şey alt üst olabilir. Bunu önlemek için etkinliğiniz için ihtiyaç duyduğunuz zamanın biraz fazlasını hesaplayın ki olası bir problemi çözmek için vaktiniz olsun. Bu yetiştirememe kaygısıyla strese girmenizi de önleyecektir.</a:t>
            </a:r>
          </a:p>
          <a:p>
            <a:pPr marL="342900" indent="-342900"/>
            <a:endParaRPr lang="tr-TR" dirty="0" smtClean="0"/>
          </a:p>
          <a:p>
            <a:pPr marL="342900" indent="-342900"/>
            <a:endParaRPr lang="tr-TR" dirty="0"/>
          </a:p>
        </p:txBody>
      </p:sp>
      <p:sp>
        <p:nvSpPr>
          <p:cNvPr id="7" name="6 Dikdörtgen"/>
          <p:cNvSpPr/>
          <p:nvPr/>
        </p:nvSpPr>
        <p:spPr>
          <a:xfrm>
            <a:off x="357166" y="5000628"/>
            <a:ext cx="6215106" cy="3477875"/>
          </a:xfrm>
          <a:prstGeom prst="rect">
            <a:avLst/>
          </a:prstGeom>
        </p:spPr>
        <p:txBody>
          <a:bodyPr wrap="square">
            <a:spAutoFit/>
          </a:bodyPr>
          <a:lstStyle/>
          <a:p>
            <a:r>
              <a:rPr lang="tr-TR" b="1" i="1" dirty="0" smtClean="0">
                <a:solidFill>
                  <a:srgbClr val="FF0000"/>
                </a:solidFill>
              </a:rPr>
              <a:t>Her konuyu bir kez değerlendirin.</a:t>
            </a:r>
          </a:p>
          <a:p>
            <a:endParaRPr lang="tr-TR" sz="2000" b="1" i="1" dirty="0" smtClean="0">
              <a:solidFill>
                <a:srgbClr val="FF0000"/>
              </a:solidFill>
            </a:endParaRPr>
          </a:p>
          <a:p>
            <a:r>
              <a:rPr lang="tr-TR" dirty="0" smtClean="0"/>
              <a:t>Bazı öğrenciler ders çalışırken bir konuyu 3 kez okur, beş kez yazar, çeşitli notlar alır, tekrar tekrar çalışır. Bu tamamen bir zaman kaybıdır. Önceliğiniz bütün konuları tek seferde okuyup, çalışmak olmalıdır. Tek seferde okuyup anlamanız inanılmaz bir zaman tasarrufu yaratacaktır. Bunun için okuma ve anlama hızınızı arttıracak göz pratikleri yapabilirsiniz. Eğer yeterince kavrayamadıysanız tüm konulara çalıştıktan sonra yeterli bulmadığınız konulara geri dönüş yapacak bir zaman ayarlayabilirsiniz.</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İYİ BİR ZAMAN YÖNETİMİ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2" name="21 Dikdörtgen"/>
          <p:cNvSpPr/>
          <p:nvPr/>
        </p:nvSpPr>
        <p:spPr>
          <a:xfrm>
            <a:off x="357166" y="1214414"/>
            <a:ext cx="5929354" cy="3754874"/>
          </a:xfrm>
          <a:prstGeom prst="rect">
            <a:avLst/>
          </a:prstGeom>
        </p:spPr>
        <p:txBody>
          <a:bodyPr wrap="square">
            <a:spAutoFit/>
          </a:bodyPr>
          <a:lstStyle/>
          <a:p>
            <a:r>
              <a:rPr lang="tr-TR" b="1" i="1" dirty="0" smtClean="0">
                <a:solidFill>
                  <a:srgbClr val="FF0000"/>
                </a:solidFill>
              </a:rPr>
              <a:t>Ödevlerinizi günü gününe yapın.</a:t>
            </a:r>
          </a:p>
          <a:p>
            <a:endParaRPr lang="tr-TR" sz="2000" b="1" i="1" dirty="0" smtClean="0">
              <a:solidFill>
                <a:srgbClr val="FF0000"/>
              </a:solidFill>
            </a:endParaRPr>
          </a:p>
          <a:p>
            <a:r>
              <a:rPr lang="tr-TR" dirty="0" smtClean="0"/>
              <a:t>Ödevlerinizi günü gününe yapmak olası ak-siliklerle karşılaşmanız durumunda sıkışmanızı önleyebilir. Ayrıca konuya hakimiyetiniz yeterli olduğundan daha kolay yapabilir ve zamandan tasarruf edebilirsiniz. Çok basit görünse bile birkaç saat sonraya atmak bile sizin unutmanıza ve ekstra zaman harcamanıza sebep olabilir. Bu nedenle ertesi güne bırakmak yerine mümkün olduğunca o gün bitirmeye çalışın.</a:t>
            </a:r>
          </a:p>
          <a:p>
            <a:pPr marL="342900" indent="-342900"/>
            <a:endParaRPr lang="tr-TR" dirty="0" smtClean="0"/>
          </a:p>
          <a:p>
            <a:pPr marL="342900" indent="-342900"/>
            <a:endParaRPr lang="tr-TR" dirty="0"/>
          </a:p>
        </p:txBody>
      </p:sp>
      <p:sp>
        <p:nvSpPr>
          <p:cNvPr id="7" name="6 Dikdörtgen"/>
          <p:cNvSpPr/>
          <p:nvPr/>
        </p:nvSpPr>
        <p:spPr>
          <a:xfrm>
            <a:off x="357166" y="4429124"/>
            <a:ext cx="6215106" cy="2862322"/>
          </a:xfrm>
          <a:prstGeom prst="rect">
            <a:avLst/>
          </a:prstGeom>
        </p:spPr>
        <p:txBody>
          <a:bodyPr wrap="square">
            <a:spAutoFit/>
          </a:bodyPr>
          <a:lstStyle/>
          <a:p>
            <a:r>
              <a:rPr lang="tr-TR" b="1" i="1" dirty="0" smtClean="0">
                <a:solidFill>
                  <a:srgbClr val="FF0000"/>
                </a:solidFill>
              </a:rPr>
              <a:t>Hayır demekten korkmayın.</a:t>
            </a:r>
          </a:p>
          <a:p>
            <a:endParaRPr lang="tr-TR" b="1" i="1" dirty="0" smtClean="0">
              <a:solidFill>
                <a:srgbClr val="FF0000"/>
              </a:solidFill>
            </a:endParaRPr>
          </a:p>
          <a:p>
            <a:r>
              <a:rPr lang="tr-TR" dirty="0" smtClean="0"/>
              <a:t>Ertesi güne yetiştirmeniz gereken bir iş veya önünüzde hazırlanmanız gereken bir süreç varsa arkadaşlarınızın sizin tam da çalışma saatinize denk gelen etkinliklerine hayır demekten çekinmeyin. Bunun yerine hem çalışmanızı hem de arkadaşlarınızla eğlenmenizi sağlayacak bir program hazırlamak sizin her iki durumu da başarıyla yürütmenize yardımcı olacaktır.</a:t>
            </a:r>
            <a:endParaRPr lang="tr-TR" dirty="0"/>
          </a:p>
        </p:txBody>
      </p:sp>
      <p:pic>
        <p:nvPicPr>
          <p:cNvPr id="5" name="Picture 2" descr="D:\Users\Hp\Desktop\6546791_previe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71942" y="7072298"/>
            <a:ext cx="2454908" cy="207170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243</TotalTime>
  <Words>1054</Words>
  <Application>Microsoft Office PowerPoint</Application>
  <PresentationFormat>Ekran Gösterisi (4:3)</PresentationFormat>
  <Paragraphs>111</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Kalabalık</vt:lpstr>
      <vt:lpstr>  ‘’ZAMAN YÖNETİMİ’’  ÖĞRENCİ BİLGİLENDİRME KİTAPÇIĞI (ORTAOKUL-LİSE)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‘’OLUMLU DAVRANIŞ GELİŞTİRME’’  AKRAN ZORBALIĞI  ÖĞRENCİ BİLGİLENDİRME KİTAPÇIĞI (ORTAOKUL-LİSE)</dc:title>
  <dc:creator>dell</dc:creator>
  <cp:lastModifiedBy>bil-12</cp:lastModifiedBy>
  <cp:revision>36</cp:revision>
  <dcterms:created xsi:type="dcterms:W3CDTF">2021-10-06T09:42:30Z</dcterms:created>
  <dcterms:modified xsi:type="dcterms:W3CDTF">2023-08-23T11:58:42Z</dcterms:modified>
</cp:coreProperties>
</file>